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76" r:id="rId3"/>
    <p:sldMasterId id="2147483678" r:id="rId4"/>
    <p:sldMasterId id="2147483689" r:id="rId5"/>
    <p:sldMasterId id="2147483694" r:id="rId6"/>
  </p:sldMasterIdLst>
  <p:notesMasterIdLst>
    <p:notesMasterId r:id="rId22"/>
  </p:notesMasterIdLst>
  <p:sldIdLst>
    <p:sldId id="256" r:id="rId7"/>
    <p:sldId id="260" r:id="rId8"/>
    <p:sldId id="290" r:id="rId9"/>
    <p:sldId id="264" r:id="rId10"/>
    <p:sldId id="271" r:id="rId11"/>
    <p:sldId id="272" r:id="rId12"/>
    <p:sldId id="273" r:id="rId13"/>
    <p:sldId id="274" r:id="rId14"/>
    <p:sldId id="276" r:id="rId15"/>
    <p:sldId id="277" r:id="rId16"/>
    <p:sldId id="282" r:id="rId17"/>
    <p:sldId id="284" r:id="rId18"/>
    <p:sldId id="289" r:id="rId19"/>
    <p:sldId id="288" r:id="rId20"/>
    <p:sldId id="28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odunrin Aminu (snmp)" initials="AA(" lastIdx="3" clrIdx="0">
    <p:extLst>
      <p:ext uri="{19B8F6BF-5375-455C-9EA6-DF929625EA0E}">
        <p15:presenceInfo xmlns:p15="http://schemas.microsoft.com/office/powerpoint/2012/main" userId="S::a.aminu@rgu.ac.uk::18f1ec4e-d656-425b-81b2-ab57106bc7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CF4F56-13BB-4417-99F6-C7C301D6D1B1}" v="1935" dt="2021-07-06T12:32:35.8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664" autoAdjust="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odunrin Aminu (snmp)" userId="18f1ec4e-d656-425b-81b2-ab57106bc728" providerId="ADAL" clId="{2C58AEAB-A235-49ED-8CE4-2C5CB77F0824}"/>
    <pc:docChg chg="undo redo custSel addSld delSld modSld">
      <pc:chgData name="Abodunrin Aminu (snmp)" userId="18f1ec4e-d656-425b-81b2-ab57106bc728" providerId="ADAL" clId="{2C58AEAB-A235-49ED-8CE4-2C5CB77F0824}" dt="2021-05-06T10:58:27.954" v="19303" actId="404"/>
      <pc:docMkLst>
        <pc:docMk/>
      </pc:docMkLst>
      <pc:sldChg chg="addSp delSp modSp mod modClrScheme chgLayout">
        <pc:chgData name="Abodunrin Aminu (snmp)" userId="18f1ec4e-d656-425b-81b2-ab57106bc728" providerId="ADAL" clId="{2C58AEAB-A235-49ED-8CE4-2C5CB77F0824}" dt="2021-05-06T09:42:58.514" v="18383" actId="14100"/>
        <pc:sldMkLst>
          <pc:docMk/>
          <pc:sldMk cId="3774160052" sldId="256"/>
        </pc:sldMkLst>
        <pc:spChg chg="mod">
          <ac:chgData name="Abodunrin Aminu (snmp)" userId="18f1ec4e-d656-425b-81b2-ab57106bc728" providerId="ADAL" clId="{2C58AEAB-A235-49ED-8CE4-2C5CB77F0824}" dt="2021-05-06T09:02:41.568" v="17124" actId="26606"/>
          <ac:spMkLst>
            <pc:docMk/>
            <pc:sldMk cId="3774160052" sldId="256"/>
            <ac:spMk id="2" creationId="{51D5E3B3-F935-48BC-8660-050A22BB3903}"/>
          </ac:spMkLst>
        </pc:spChg>
        <pc:spChg chg="mod ord">
          <ac:chgData name="Abodunrin Aminu (snmp)" userId="18f1ec4e-d656-425b-81b2-ab57106bc728" providerId="ADAL" clId="{2C58AEAB-A235-49ED-8CE4-2C5CB77F0824}" dt="2021-05-06T09:02:41.568" v="17124" actId="26606"/>
          <ac:spMkLst>
            <pc:docMk/>
            <pc:sldMk cId="3774160052" sldId="256"/>
            <ac:spMk id="3" creationId="{F9E9776D-B248-441E-A133-69D51B82A99C}"/>
          </ac:spMkLst>
        </pc:spChg>
        <pc:spChg chg="add del mod">
          <ac:chgData name="Abodunrin Aminu (snmp)" userId="18f1ec4e-d656-425b-81b2-ab57106bc728" providerId="ADAL" clId="{2C58AEAB-A235-49ED-8CE4-2C5CB77F0824}" dt="2021-05-06T09:04:48.556" v="17137"/>
          <ac:spMkLst>
            <pc:docMk/>
            <pc:sldMk cId="3774160052" sldId="256"/>
            <ac:spMk id="6" creationId="{4B75B3B3-1855-4072-B3BC-14EAD46B274C}"/>
          </ac:spMkLst>
        </pc:spChg>
        <pc:picChg chg="add mod">
          <ac:chgData name="Abodunrin Aminu (snmp)" userId="18f1ec4e-d656-425b-81b2-ab57106bc728" providerId="ADAL" clId="{2C58AEAB-A235-49ED-8CE4-2C5CB77F0824}" dt="2021-05-06T09:42:58.514" v="18383" actId="14100"/>
          <ac:picMkLst>
            <pc:docMk/>
            <pc:sldMk cId="3774160052" sldId="256"/>
            <ac:picMk id="4" creationId="{9A8FB41D-ED35-456A-9865-EB203516C4CC}"/>
          </ac:picMkLst>
        </pc:picChg>
        <pc:picChg chg="add mod">
          <ac:chgData name="Abodunrin Aminu (snmp)" userId="18f1ec4e-d656-425b-81b2-ab57106bc728" providerId="ADAL" clId="{2C58AEAB-A235-49ED-8CE4-2C5CB77F0824}" dt="2021-05-06T09:06:41.157" v="17169" actId="1076"/>
          <ac:picMkLst>
            <pc:docMk/>
            <pc:sldMk cId="3774160052" sldId="256"/>
            <ac:picMk id="5" creationId="{427C0175-7397-4E9A-AF00-3D8ADC977FA0}"/>
          </ac:picMkLst>
        </pc:picChg>
        <pc:picChg chg="add mod">
          <ac:chgData name="Abodunrin Aminu (snmp)" userId="18f1ec4e-d656-425b-81b2-ab57106bc728" providerId="ADAL" clId="{2C58AEAB-A235-49ED-8CE4-2C5CB77F0824}" dt="2021-05-06T09:06:34.635" v="17168" actId="1076"/>
          <ac:picMkLst>
            <pc:docMk/>
            <pc:sldMk cId="3774160052" sldId="256"/>
            <ac:picMk id="7" creationId="{9D58720F-3D5B-4B83-8AD4-105EC030DF87}"/>
          </ac:picMkLst>
        </pc:picChg>
      </pc:sldChg>
      <pc:sldChg chg="modSp mod">
        <pc:chgData name="Abodunrin Aminu (snmp)" userId="18f1ec4e-d656-425b-81b2-ab57106bc728" providerId="ADAL" clId="{2C58AEAB-A235-49ED-8CE4-2C5CB77F0824}" dt="2021-05-06T10:58:27.954" v="19303" actId="404"/>
        <pc:sldMkLst>
          <pc:docMk/>
          <pc:sldMk cId="356812257" sldId="257"/>
        </pc:sldMkLst>
        <pc:spChg chg="mod">
          <ac:chgData name="Abodunrin Aminu (snmp)" userId="18f1ec4e-d656-425b-81b2-ab57106bc728" providerId="ADAL" clId="{2C58AEAB-A235-49ED-8CE4-2C5CB77F0824}" dt="2021-05-04T13:17:50.252" v="62" actId="1076"/>
          <ac:spMkLst>
            <pc:docMk/>
            <pc:sldMk cId="356812257" sldId="257"/>
            <ac:spMk id="8" creationId="{DFE187F0-5AC5-445C-821B-09901532CA58}"/>
          </ac:spMkLst>
        </pc:spChg>
        <pc:spChg chg="mod">
          <ac:chgData name="Abodunrin Aminu (snmp)" userId="18f1ec4e-d656-425b-81b2-ab57106bc728" providerId="ADAL" clId="{2C58AEAB-A235-49ED-8CE4-2C5CB77F0824}" dt="2021-05-04T13:33:33.897" v="356" actId="404"/>
          <ac:spMkLst>
            <pc:docMk/>
            <pc:sldMk cId="356812257" sldId="257"/>
            <ac:spMk id="16" creationId="{E250EE2F-AB10-43F1-B86B-41E053FDFFC2}"/>
          </ac:spMkLst>
        </pc:spChg>
        <pc:graphicFrameChg chg="mod">
          <ac:chgData name="Abodunrin Aminu (snmp)" userId="18f1ec4e-d656-425b-81b2-ab57106bc728" providerId="ADAL" clId="{2C58AEAB-A235-49ED-8CE4-2C5CB77F0824}" dt="2021-05-06T10:58:27.954" v="19303" actId="404"/>
          <ac:graphicFrameMkLst>
            <pc:docMk/>
            <pc:sldMk cId="356812257" sldId="257"/>
            <ac:graphicFrameMk id="12" creationId="{A81E515C-0E85-4A1C-9104-BF8AFF7E38E4}"/>
          </ac:graphicFrameMkLst>
        </pc:graphicFrameChg>
      </pc:sldChg>
      <pc:sldChg chg="addSp delSp modSp add del mod">
        <pc:chgData name="Abodunrin Aminu (snmp)" userId="18f1ec4e-d656-425b-81b2-ab57106bc728" providerId="ADAL" clId="{2C58AEAB-A235-49ED-8CE4-2C5CB77F0824}" dt="2021-05-06T05:38:57.444" v="9931" actId="207"/>
        <pc:sldMkLst>
          <pc:docMk/>
          <pc:sldMk cId="4234707849" sldId="258"/>
        </pc:sldMkLst>
        <pc:spChg chg="add del mod">
          <ac:chgData name="Abodunrin Aminu (snmp)" userId="18f1ec4e-d656-425b-81b2-ab57106bc728" providerId="ADAL" clId="{2C58AEAB-A235-49ED-8CE4-2C5CB77F0824}" dt="2021-05-06T05:26:20.583" v="9657" actId="478"/>
          <ac:spMkLst>
            <pc:docMk/>
            <pc:sldMk cId="4234707849" sldId="258"/>
            <ac:spMk id="3" creationId="{D9FCB238-228F-473A-AB32-7B77BAC244AB}"/>
          </ac:spMkLst>
        </pc:spChg>
        <pc:spChg chg="add del mod">
          <ac:chgData name="Abodunrin Aminu (snmp)" userId="18f1ec4e-d656-425b-81b2-ab57106bc728" providerId="ADAL" clId="{2C58AEAB-A235-49ED-8CE4-2C5CB77F0824}" dt="2021-05-06T05:27:01.825" v="9711" actId="478"/>
          <ac:spMkLst>
            <pc:docMk/>
            <pc:sldMk cId="4234707849" sldId="258"/>
            <ac:spMk id="8" creationId="{34AE7AB1-B389-4264-994D-D6A339129F1A}"/>
          </ac:spMkLst>
        </pc:spChg>
        <pc:spChg chg="add mod">
          <ac:chgData name="Abodunrin Aminu (snmp)" userId="18f1ec4e-d656-425b-81b2-ab57106bc728" providerId="ADAL" clId="{2C58AEAB-A235-49ED-8CE4-2C5CB77F0824}" dt="2021-05-06T05:26:25.085" v="9658" actId="1076"/>
          <ac:spMkLst>
            <pc:docMk/>
            <pc:sldMk cId="4234707849" sldId="258"/>
            <ac:spMk id="9" creationId="{E1441633-47DA-4D14-92C4-D664F6AC986B}"/>
          </ac:spMkLst>
        </pc:spChg>
        <pc:spChg chg="mod">
          <ac:chgData name="Abodunrin Aminu (snmp)" userId="18f1ec4e-d656-425b-81b2-ab57106bc728" providerId="ADAL" clId="{2C58AEAB-A235-49ED-8CE4-2C5CB77F0824}" dt="2021-05-06T05:38:57.444" v="9931" actId="207"/>
          <ac:spMkLst>
            <pc:docMk/>
            <pc:sldMk cId="4234707849" sldId="258"/>
            <ac:spMk id="10" creationId="{E1F3B197-37CD-4681-8A98-EA792C4A3D28}"/>
          </ac:spMkLst>
        </pc:spChg>
        <pc:spChg chg="mod">
          <ac:chgData name="Abodunrin Aminu (snmp)" userId="18f1ec4e-d656-425b-81b2-ab57106bc728" providerId="ADAL" clId="{2C58AEAB-A235-49ED-8CE4-2C5CB77F0824}" dt="2021-05-06T05:24:53.687" v="9646" actId="1076"/>
          <ac:spMkLst>
            <pc:docMk/>
            <pc:sldMk cId="4234707849" sldId="258"/>
            <ac:spMk id="12" creationId="{EDF8CF9C-33C5-4387-8D9C-CBB87467E012}"/>
          </ac:spMkLst>
        </pc:spChg>
        <pc:spChg chg="del">
          <ac:chgData name="Abodunrin Aminu (snmp)" userId="18f1ec4e-d656-425b-81b2-ab57106bc728" providerId="ADAL" clId="{2C58AEAB-A235-49ED-8CE4-2C5CB77F0824}" dt="2021-05-06T04:45:38.295" v="9449"/>
          <ac:spMkLst>
            <pc:docMk/>
            <pc:sldMk cId="4234707849" sldId="258"/>
            <ac:spMk id="14" creationId="{DAA48DD4-F75D-4254-9825-CBB18398BC0C}"/>
          </ac:spMkLst>
        </pc:spChg>
        <pc:spChg chg="del mod">
          <ac:chgData name="Abodunrin Aminu (snmp)" userId="18f1ec4e-d656-425b-81b2-ab57106bc728" providerId="ADAL" clId="{2C58AEAB-A235-49ED-8CE4-2C5CB77F0824}" dt="2021-05-06T05:26:17.293" v="9655" actId="478"/>
          <ac:spMkLst>
            <pc:docMk/>
            <pc:sldMk cId="4234707849" sldId="258"/>
            <ac:spMk id="16" creationId="{D9B4E8A2-D0C0-459A-97B8-C621B5A13BF9}"/>
          </ac:spMkLst>
        </pc:spChg>
        <pc:picChg chg="add mod">
          <ac:chgData name="Abodunrin Aminu (snmp)" userId="18f1ec4e-d656-425b-81b2-ab57106bc728" providerId="ADAL" clId="{2C58AEAB-A235-49ED-8CE4-2C5CB77F0824}" dt="2021-05-06T05:24:48.855" v="9645" actId="14100"/>
          <ac:picMkLst>
            <pc:docMk/>
            <pc:sldMk cId="4234707849" sldId="258"/>
            <ac:picMk id="7" creationId="{CC804785-F040-4D20-A322-03B9C02350D1}"/>
          </ac:picMkLst>
        </pc:picChg>
      </pc:sldChg>
      <pc:sldChg chg="modSp mod">
        <pc:chgData name="Abodunrin Aminu (snmp)" userId="18f1ec4e-d656-425b-81b2-ab57106bc728" providerId="ADAL" clId="{2C58AEAB-A235-49ED-8CE4-2C5CB77F0824}" dt="2021-05-06T03:07:17.950" v="5221" actId="14100"/>
        <pc:sldMkLst>
          <pc:docMk/>
          <pc:sldMk cId="4024582180" sldId="259"/>
        </pc:sldMkLst>
        <pc:spChg chg="mod">
          <ac:chgData name="Abodunrin Aminu (snmp)" userId="18f1ec4e-d656-425b-81b2-ab57106bc728" providerId="ADAL" clId="{2C58AEAB-A235-49ED-8CE4-2C5CB77F0824}" dt="2021-05-04T13:18:03.406" v="65" actId="404"/>
          <ac:spMkLst>
            <pc:docMk/>
            <pc:sldMk cId="4024582180" sldId="259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3:07:17.950" v="5221" actId="14100"/>
          <ac:spMkLst>
            <pc:docMk/>
            <pc:sldMk cId="4024582180" sldId="259"/>
            <ac:spMk id="23" creationId="{3411F6C5-0FB8-448E-A3C1-A9AFB043D58E}"/>
          </ac:spMkLst>
        </pc:spChg>
      </pc:sldChg>
      <pc:sldChg chg="addSp delSp modSp add mod modClrScheme chgLayout">
        <pc:chgData name="Abodunrin Aminu (snmp)" userId="18f1ec4e-d656-425b-81b2-ab57106bc728" providerId="ADAL" clId="{2C58AEAB-A235-49ED-8CE4-2C5CB77F0824}" dt="2021-05-06T08:36:05.123" v="16909" actId="20577"/>
        <pc:sldMkLst>
          <pc:docMk/>
          <pc:sldMk cId="2450367113" sldId="260"/>
        </pc:sldMkLst>
        <pc:spChg chg="add del mod">
          <ac:chgData name="Abodunrin Aminu (snmp)" userId="18f1ec4e-d656-425b-81b2-ab57106bc728" providerId="ADAL" clId="{2C58AEAB-A235-49ED-8CE4-2C5CB77F0824}" dt="2021-05-04T13:15:05.833" v="49"/>
          <ac:spMkLst>
            <pc:docMk/>
            <pc:sldMk cId="2450367113" sldId="260"/>
            <ac:spMk id="3" creationId="{7A93A460-8D93-4DFC-93FB-4DE8F57A0F39}"/>
          </ac:spMkLst>
        </pc:spChg>
        <pc:spChg chg="add del mod">
          <ac:chgData name="Abodunrin Aminu (snmp)" userId="18f1ec4e-d656-425b-81b2-ab57106bc728" providerId="ADAL" clId="{2C58AEAB-A235-49ED-8CE4-2C5CB77F0824}" dt="2021-05-04T13:16:58.078" v="55" actId="26606"/>
          <ac:spMkLst>
            <pc:docMk/>
            <pc:sldMk cId="2450367113" sldId="260"/>
            <ac:spMk id="9" creationId="{68200A11-A449-4F6B-8263-1B7ED5A742CC}"/>
          </ac:spMkLst>
        </pc:spChg>
        <pc:spChg chg="add del">
          <ac:chgData name="Abodunrin Aminu (snmp)" userId="18f1ec4e-d656-425b-81b2-ab57106bc728" providerId="ADAL" clId="{2C58AEAB-A235-49ED-8CE4-2C5CB77F0824}" dt="2021-05-04T13:20:31.590" v="192" actId="11529"/>
          <ac:spMkLst>
            <pc:docMk/>
            <pc:sldMk cId="2450367113" sldId="260"/>
            <ac:spMk id="10" creationId="{156FD56B-246C-40BB-B755-982274E10B06}"/>
          </ac:spMkLst>
        </pc:spChg>
        <pc:spChg chg="mod">
          <ac:chgData name="Abodunrin Aminu (snmp)" userId="18f1ec4e-d656-425b-81b2-ab57106bc728" providerId="ADAL" clId="{2C58AEAB-A235-49ED-8CE4-2C5CB77F0824}" dt="2021-05-04T13:18:30.869" v="70" actId="1076"/>
          <ac:spMkLst>
            <pc:docMk/>
            <pc:sldMk cId="2450367113" sldId="260"/>
            <ac:spMk id="21" creationId="{B888F943-B77C-4829-8C4B-9087C9B22521}"/>
          </ac:spMkLst>
        </pc:spChg>
        <pc:spChg chg="del mod">
          <ac:chgData name="Abodunrin Aminu (snmp)" userId="18f1ec4e-d656-425b-81b2-ab57106bc728" providerId="ADAL" clId="{2C58AEAB-A235-49ED-8CE4-2C5CB77F0824}" dt="2021-05-04T12:51:46.638" v="48" actId="478"/>
          <ac:spMkLst>
            <pc:docMk/>
            <pc:sldMk cId="2450367113" sldId="260"/>
            <ac:spMk id="23" creationId="{3411F6C5-0FB8-448E-A3C1-A9AFB043D58E}"/>
          </ac:spMkLst>
        </pc:spChg>
        <pc:spChg chg="add del mod">
          <ac:chgData name="Abodunrin Aminu (snmp)" userId="18f1ec4e-d656-425b-81b2-ab57106bc728" providerId="ADAL" clId="{2C58AEAB-A235-49ED-8CE4-2C5CB77F0824}" dt="2021-05-04T13:16:58.078" v="55" actId="26606"/>
          <ac:spMkLst>
            <pc:docMk/>
            <pc:sldMk cId="2450367113" sldId="260"/>
            <ac:spMk id="26" creationId="{C1653000-DE1B-4ECB-A489-5BA2B6C8E15C}"/>
          </ac:spMkLst>
        </pc:spChg>
        <pc:spChg chg="add mod">
          <ac:chgData name="Abodunrin Aminu (snmp)" userId="18f1ec4e-d656-425b-81b2-ab57106bc728" providerId="ADAL" clId="{2C58AEAB-A235-49ED-8CE4-2C5CB77F0824}" dt="2021-05-06T08:36:05.123" v="16909" actId="20577"/>
          <ac:spMkLst>
            <pc:docMk/>
            <pc:sldMk cId="2450367113" sldId="260"/>
            <ac:spMk id="31" creationId="{204A1CA4-AB2A-4BD6-BCC6-AB5544E76248}"/>
          </ac:spMkLst>
        </pc:spChg>
        <pc:picChg chg="add del mod">
          <ac:chgData name="Abodunrin Aminu (snmp)" userId="18f1ec4e-d656-425b-81b2-ab57106bc728" providerId="ADAL" clId="{2C58AEAB-A235-49ED-8CE4-2C5CB77F0824}" dt="2021-05-04T13:16:35.428" v="53" actId="478"/>
          <ac:picMkLst>
            <pc:docMk/>
            <pc:sldMk cId="2450367113" sldId="260"/>
            <ac:picMk id="6" creationId="{FB7E3159-B9EE-446B-B39F-DAF2E8D31B97}"/>
          </ac:picMkLst>
        </pc:picChg>
        <pc:picChg chg="add mod">
          <ac:chgData name="Abodunrin Aminu (snmp)" userId="18f1ec4e-d656-425b-81b2-ab57106bc728" providerId="ADAL" clId="{2C58AEAB-A235-49ED-8CE4-2C5CB77F0824}" dt="2021-05-04T13:17:04.731" v="56" actId="14100"/>
          <ac:picMkLst>
            <pc:docMk/>
            <pc:sldMk cId="2450367113" sldId="260"/>
            <ac:picMk id="7" creationId="{A201CD73-F88C-4CE5-94E5-E0EC957E75F5}"/>
          </ac:picMkLst>
        </pc:picChg>
      </pc:sldChg>
      <pc:sldChg chg="modSp add del mod">
        <pc:chgData name="Abodunrin Aminu (snmp)" userId="18f1ec4e-d656-425b-81b2-ab57106bc728" providerId="ADAL" clId="{2C58AEAB-A235-49ED-8CE4-2C5CB77F0824}" dt="2021-05-04T12:50:39.612" v="14" actId="47"/>
        <pc:sldMkLst>
          <pc:docMk/>
          <pc:sldMk cId="3900374968" sldId="260"/>
        </pc:sldMkLst>
        <pc:spChg chg="mod">
          <ac:chgData name="Abodunrin Aminu (snmp)" userId="18f1ec4e-d656-425b-81b2-ab57106bc728" providerId="ADAL" clId="{2C58AEAB-A235-49ED-8CE4-2C5CB77F0824}" dt="2021-05-04T12:50:30.700" v="13" actId="20577"/>
          <ac:spMkLst>
            <pc:docMk/>
            <pc:sldMk cId="3900374968" sldId="260"/>
            <ac:spMk id="21" creationId="{B888F943-B77C-4829-8C4B-9087C9B22521}"/>
          </ac:spMkLst>
        </pc:spChg>
      </pc:sldChg>
      <pc:sldChg chg="addSp delSp modSp add del mod addCm">
        <pc:chgData name="Abodunrin Aminu (snmp)" userId="18f1ec4e-d656-425b-81b2-ab57106bc728" providerId="ADAL" clId="{2C58AEAB-A235-49ED-8CE4-2C5CB77F0824}" dt="2021-05-06T08:38:13.284" v="16980" actId="1076"/>
        <pc:sldMkLst>
          <pc:docMk/>
          <pc:sldMk cId="1895998476" sldId="261"/>
        </pc:sldMkLst>
        <pc:spChg chg="add del mod">
          <ac:chgData name="Abodunrin Aminu (snmp)" userId="18f1ec4e-d656-425b-81b2-ab57106bc728" providerId="ADAL" clId="{2C58AEAB-A235-49ED-8CE4-2C5CB77F0824}" dt="2021-05-04T13:59:47.522" v="739" actId="21"/>
          <ac:spMkLst>
            <pc:docMk/>
            <pc:sldMk cId="1895998476" sldId="261"/>
            <ac:spMk id="4" creationId="{06ACA9D4-831C-4F7F-B625-6EE9253A89AA}"/>
          </ac:spMkLst>
        </pc:spChg>
        <pc:spChg chg="add del mod">
          <ac:chgData name="Abodunrin Aminu (snmp)" userId="18f1ec4e-d656-425b-81b2-ab57106bc728" providerId="ADAL" clId="{2C58AEAB-A235-49ED-8CE4-2C5CB77F0824}" dt="2021-05-04T13:59:13.330" v="733"/>
          <ac:spMkLst>
            <pc:docMk/>
            <pc:sldMk cId="1895998476" sldId="261"/>
            <ac:spMk id="5" creationId="{190C3ECE-4CCA-423D-A428-03D2D74102D5}"/>
          </ac:spMkLst>
        </pc:spChg>
        <pc:spChg chg="add mod">
          <ac:chgData name="Abodunrin Aminu (snmp)" userId="18f1ec4e-d656-425b-81b2-ab57106bc728" providerId="ADAL" clId="{2C58AEAB-A235-49ED-8CE4-2C5CB77F0824}" dt="2021-05-04T14:02:22.608" v="754" actId="113"/>
          <ac:spMkLst>
            <pc:docMk/>
            <pc:sldMk cId="1895998476" sldId="261"/>
            <ac:spMk id="6" creationId="{76820E5D-BFD0-40DC-8B0C-0A61D48FEA91}"/>
          </ac:spMkLst>
        </pc:spChg>
        <pc:spChg chg="add mod">
          <ac:chgData name="Abodunrin Aminu (snmp)" userId="18f1ec4e-d656-425b-81b2-ab57106bc728" providerId="ADAL" clId="{2C58AEAB-A235-49ED-8CE4-2C5CB77F0824}" dt="2021-05-06T08:38:13.284" v="16980" actId="1076"/>
          <ac:spMkLst>
            <pc:docMk/>
            <pc:sldMk cId="1895998476" sldId="261"/>
            <ac:spMk id="8" creationId="{08239EB5-9A81-4646-8526-BDA09C52CB1B}"/>
          </ac:spMkLst>
        </pc:spChg>
        <pc:spChg chg="mod">
          <ac:chgData name="Abodunrin Aminu (snmp)" userId="18f1ec4e-d656-425b-81b2-ab57106bc728" providerId="ADAL" clId="{2C58AEAB-A235-49ED-8CE4-2C5CB77F0824}" dt="2021-05-06T03:06:53.308" v="5213" actId="14100"/>
          <ac:spMkLst>
            <pc:docMk/>
            <pc:sldMk cId="1895998476" sldId="261"/>
            <ac:spMk id="31" creationId="{204A1CA4-AB2A-4BD6-BCC6-AB5544E76248}"/>
          </ac:spMkLst>
        </pc:spChg>
        <pc:picChg chg="add del mod">
          <ac:chgData name="Abodunrin Aminu (snmp)" userId="18f1ec4e-d656-425b-81b2-ab57106bc728" providerId="ADAL" clId="{2C58AEAB-A235-49ED-8CE4-2C5CB77F0824}" dt="2021-05-04T13:56:23.237" v="719" actId="478"/>
          <ac:picMkLst>
            <pc:docMk/>
            <pc:sldMk cId="1895998476" sldId="261"/>
            <ac:picMk id="2" creationId="{FB536184-BEA6-4F73-85B2-8810B13A8BEF}"/>
          </ac:picMkLst>
        </pc:picChg>
        <pc:picChg chg="add mod ord">
          <ac:chgData name="Abodunrin Aminu (snmp)" userId="18f1ec4e-d656-425b-81b2-ab57106bc728" providerId="ADAL" clId="{2C58AEAB-A235-49ED-8CE4-2C5CB77F0824}" dt="2021-05-04T13:57:08.012" v="725" actId="167"/>
          <ac:picMkLst>
            <pc:docMk/>
            <pc:sldMk cId="1895998476" sldId="261"/>
            <ac:picMk id="3" creationId="{E550836C-1002-454F-8FE6-CFA5A9E6B638}"/>
          </ac:picMkLst>
        </pc:picChg>
        <pc:picChg chg="add del mod">
          <ac:chgData name="Abodunrin Aminu (snmp)" userId="18f1ec4e-d656-425b-81b2-ab57106bc728" providerId="ADAL" clId="{2C58AEAB-A235-49ED-8CE4-2C5CB77F0824}" dt="2021-05-04T13:22:59.333" v="324" actId="478"/>
          <ac:picMkLst>
            <pc:docMk/>
            <pc:sldMk cId="1895998476" sldId="261"/>
            <ac:picMk id="7" creationId="{A201CD73-F88C-4CE5-94E5-E0EC957E75F5}"/>
          </ac:picMkLst>
        </pc:picChg>
      </pc:sldChg>
      <pc:sldChg chg="addSp delSp modSp add del mod modAnim">
        <pc:chgData name="Abodunrin Aminu (snmp)" userId="18f1ec4e-d656-425b-81b2-ab57106bc728" providerId="ADAL" clId="{2C58AEAB-A235-49ED-8CE4-2C5CB77F0824}" dt="2021-05-06T09:31:44.168" v="17814" actId="20577"/>
        <pc:sldMkLst>
          <pc:docMk/>
          <pc:sldMk cId="2826560236" sldId="262"/>
        </pc:sldMkLst>
        <pc:spChg chg="add del mod">
          <ac:chgData name="Abodunrin Aminu (snmp)" userId="18f1ec4e-d656-425b-81b2-ab57106bc728" providerId="ADAL" clId="{2C58AEAB-A235-49ED-8CE4-2C5CB77F0824}" dt="2021-05-04T13:59:41.949" v="738"/>
          <ac:spMkLst>
            <pc:docMk/>
            <pc:sldMk cId="2826560236" sldId="262"/>
            <ac:spMk id="3" creationId="{DB3D7021-4F80-450D-A390-EE2A3BAD368D}"/>
          </ac:spMkLst>
        </pc:spChg>
        <pc:spChg chg="add mod ord">
          <ac:chgData name="Abodunrin Aminu (snmp)" userId="18f1ec4e-d656-425b-81b2-ab57106bc728" providerId="ADAL" clId="{2C58AEAB-A235-49ED-8CE4-2C5CB77F0824}" dt="2021-05-04T14:00:55.466" v="747" actId="167"/>
          <ac:spMkLst>
            <pc:docMk/>
            <pc:sldMk cId="2826560236" sldId="262"/>
            <ac:spMk id="5" creationId="{4B1BBF48-C353-44A1-B3A4-4CE763345892}"/>
          </ac:spMkLst>
        </pc:spChg>
        <pc:spChg chg="add mod">
          <ac:chgData name="Abodunrin Aminu (snmp)" userId="18f1ec4e-d656-425b-81b2-ab57106bc728" providerId="ADAL" clId="{2C58AEAB-A235-49ED-8CE4-2C5CB77F0824}" dt="2021-05-06T08:38:35.897" v="16982" actId="1076"/>
          <ac:spMkLst>
            <pc:docMk/>
            <pc:sldMk cId="2826560236" sldId="262"/>
            <ac:spMk id="9" creationId="{851889F9-7976-44F8-AEEA-D714CD66C2FC}"/>
          </ac:spMkLst>
        </pc:spChg>
        <pc:spChg chg="mod">
          <ac:chgData name="Abodunrin Aminu (snmp)" userId="18f1ec4e-d656-425b-81b2-ab57106bc728" providerId="ADAL" clId="{2C58AEAB-A235-49ED-8CE4-2C5CB77F0824}" dt="2021-05-04T14:21:35.531" v="1919" actId="20577"/>
          <ac:spMkLst>
            <pc:docMk/>
            <pc:sldMk cId="2826560236" sldId="262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9:31:44.168" v="17814" actId="20577"/>
          <ac:spMkLst>
            <pc:docMk/>
            <pc:sldMk cId="2826560236" sldId="262"/>
            <ac:spMk id="31" creationId="{204A1CA4-AB2A-4BD6-BCC6-AB5544E76248}"/>
          </ac:spMkLst>
        </pc:spChg>
        <pc:picChg chg="mod ord">
          <ac:chgData name="Abodunrin Aminu (snmp)" userId="18f1ec4e-d656-425b-81b2-ab57106bc728" providerId="ADAL" clId="{2C58AEAB-A235-49ED-8CE4-2C5CB77F0824}" dt="2021-05-04T13:59:59.773" v="743" actId="1076"/>
          <ac:picMkLst>
            <pc:docMk/>
            <pc:sldMk cId="2826560236" sldId="262"/>
            <ac:picMk id="2" creationId="{FB536184-BEA6-4F73-85B2-8810B13A8BEF}"/>
          </ac:picMkLst>
        </pc:picChg>
        <pc:picChg chg="add mod">
          <ac:chgData name="Abodunrin Aminu (snmp)" userId="18f1ec4e-d656-425b-81b2-ab57106bc728" providerId="ADAL" clId="{2C58AEAB-A235-49ED-8CE4-2C5CB77F0824}" dt="2021-05-04T14:00:05.323" v="744" actId="1076"/>
          <ac:picMkLst>
            <pc:docMk/>
            <pc:sldMk cId="2826560236" sldId="262"/>
            <ac:picMk id="4" creationId="{72CF889F-2A30-4CEA-A9B8-603A05C9198D}"/>
          </ac:picMkLst>
        </pc:picChg>
        <pc:picChg chg="add mod">
          <ac:chgData name="Abodunrin Aminu (snmp)" userId="18f1ec4e-d656-425b-81b2-ab57106bc728" providerId="ADAL" clId="{2C58AEAB-A235-49ED-8CE4-2C5CB77F0824}" dt="2021-05-04T14:01:03.931" v="748" actId="571"/>
          <ac:picMkLst>
            <pc:docMk/>
            <pc:sldMk cId="2826560236" sldId="262"/>
            <ac:picMk id="8" creationId="{AF41C689-0A68-4763-9E04-0F8E8A0771EA}"/>
          </ac:picMkLst>
        </pc:picChg>
      </pc:sldChg>
      <pc:sldChg chg="addSp delSp modSp add del mod">
        <pc:chgData name="Abodunrin Aminu (snmp)" userId="18f1ec4e-d656-425b-81b2-ab57106bc728" providerId="ADAL" clId="{2C58AEAB-A235-49ED-8CE4-2C5CB77F0824}" dt="2021-05-06T03:05:12.986" v="5187" actId="14100"/>
        <pc:sldMkLst>
          <pc:docMk/>
          <pc:sldMk cId="1034577527" sldId="263"/>
        </pc:sldMkLst>
        <pc:spChg chg="add mod">
          <ac:chgData name="Abodunrin Aminu (snmp)" userId="18f1ec4e-d656-425b-81b2-ab57106bc728" providerId="ADAL" clId="{2C58AEAB-A235-49ED-8CE4-2C5CB77F0824}" dt="2021-05-06T03:05:12.986" v="5187" actId="14100"/>
          <ac:spMkLst>
            <pc:docMk/>
            <pc:sldMk cId="1034577527" sldId="263"/>
            <ac:spMk id="4" creationId="{330A9F8B-CF4E-4287-9D70-A011338E8E20}"/>
          </ac:spMkLst>
        </pc:spChg>
        <pc:spChg chg="add del mod">
          <ac:chgData name="Abodunrin Aminu (snmp)" userId="18f1ec4e-d656-425b-81b2-ab57106bc728" providerId="ADAL" clId="{2C58AEAB-A235-49ED-8CE4-2C5CB77F0824}" dt="2021-05-05T11:46:56.448" v="3656" actId="21"/>
          <ac:spMkLst>
            <pc:docMk/>
            <pc:sldMk cId="1034577527" sldId="263"/>
            <ac:spMk id="5" creationId="{D184D2D6-908A-4F3D-851C-813475D51738}"/>
          </ac:spMkLst>
        </pc:spChg>
        <pc:spChg chg="mod">
          <ac:chgData name="Abodunrin Aminu (snmp)" userId="18f1ec4e-d656-425b-81b2-ab57106bc728" providerId="ADAL" clId="{2C58AEAB-A235-49ED-8CE4-2C5CB77F0824}" dt="2021-05-05T11:44:37.339" v="3381" actId="20577"/>
          <ac:spMkLst>
            <pc:docMk/>
            <pc:sldMk cId="1034577527" sldId="263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5T11:45:16.432" v="3443" actId="207"/>
          <ac:spMkLst>
            <pc:docMk/>
            <pc:sldMk cId="1034577527" sldId="263"/>
            <ac:spMk id="23" creationId="{3411F6C5-0FB8-448E-A3C1-A9AFB043D58E}"/>
          </ac:spMkLst>
        </pc:spChg>
      </pc:sldChg>
      <pc:sldChg chg="addSp delSp modSp mod modAnim">
        <pc:chgData name="Abodunrin Aminu (snmp)" userId="18f1ec4e-d656-425b-81b2-ab57106bc728" providerId="ADAL" clId="{2C58AEAB-A235-49ED-8CE4-2C5CB77F0824}" dt="2021-05-06T08:43:10.817" v="17067" actId="20577"/>
        <pc:sldMkLst>
          <pc:docMk/>
          <pc:sldMk cId="1991352961" sldId="264"/>
        </pc:sldMkLst>
        <pc:spChg chg="add del mod">
          <ac:chgData name="Abodunrin Aminu (snmp)" userId="18f1ec4e-d656-425b-81b2-ab57106bc728" providerId="ADAL" clId="{2C58AEAB-A235-49ED-8CE4-2C5CB77F0824}" dt="2021-05-05T10:19:03.966" v="2776" actId="478"/>
          <ac:spMkLst>
            <pc:docMk/>
            <pc:sldMk cId="1991352961" sldId="264"/>
            <ac:spMk id="3" creationId="{5271DB20-3F39-4655-8337-CFB7DD76A500}"/>
          </ac:spMkLst>
        </pc:spChg>
        <pc:spChg chg="mod">
          <ac:chgData name="Abodunrin Aminu (snmp)" userId="18f1ec4e-d656-425b-81b2-ab57106bc728" providerId="ADAL" clId="{2C58AEAB-A235-49ED-8CE4-2C5CB77F0824}" dt="2021-05-05T10:19:25.442" v="2786" actId="20577"/>
          <ac:spMkLst>
            <pc:docMk/>
            <pc:sldMk cId="1991352961" sldId="264"/>
            <ac:spMk id="8" creationId="{34AE7AB1-B389-4264-994D-D6A339129F1A}"/>
          </ac:spMkLst>
        </pc:spChg>
        <pc:spChg chg="mod">
          <ac:chgData name="Abodunrin Aminu (snmp)" userId="18f1ec4e-d656-425b-81b2-ab57106bc728" providerId="ADAL" clId="{2C58AEAB-A235-49ED-8CE4-2C5CB77F0824}" dt="2021-05-06T03:06:22.177" v="5207" actId="14100"/>
          <ac:spMkLst>
            <pc:docMk/>
            <pc:sldMk cId="1991352961" sldId="264"/>
            <ac:spMk id="10" creationId="{E1F3B197-37CD-4681-8A98-EA792C4A3D28}"/>
          </ac:spMkLst>
        </pc:spChg>
        <pc:spChg chg="del mod">
          <ac:chgData name="Abodunrin Aminu (snmp)" userId="18f1ec4e-d656-425b-81b2-ab57106bc728" providerId="ADAL" clId="{2C58AEAB-A235-49ED-8CE4-2C5CB77F0824}" dt="2021-05-05T10:19:00.356" v="2774" actId="478"/>
          <ac:spMkLst>
            <pc:docMk/>
            <pc:sldMk cId="1991352961" sldId="264"/>
            <ac:spMk id="12" creationId="{EDF8CF9C-33C5-4387-8D9C-CBB87467E012}"/>
          </ac:spMkLst>
        </pc:spChg>
        <pc:spChg chg="mod">
          <ac:chgData name="Abodunrin Aminu (snmp)" userId="18f1ec4e-d656-425b-81b2-ab57106bc728" providerId="ADAL" clId="{2C58AEAB-A235-49ED-8CE4-2C5CB77F0824}" dt="2021-05-06T08:43:10.817" v="17067" actId="20577"/>
          <ac:spMkLst>
            <pc:docMk/>
            <pc:sldMk cId="1991352961" sldId="264"/>
            <ac:spMk id="14" creationId="{DAA48DD4-F75D-4254-9825-CBB18398BC0C}"/>
          </ac:spMkLst>
        </pc:spChg>
        <pc:spChg chg="mod">
          <ac:chgData name="Abodunrin Aminu (snmp)" userId="18f1ec4e-d656-425b-81b2-ab57106bc728" providerId="ADAL" clId="{2C58AEAB-A235-49ED-8CE4-2C5CB77F0824}" dt="2021-05-05T10:19:15.667" v="2780" actId="20577"/>
          <ac:spMkLst>
            <pc:docMk/>
            <pc:sldMk cId="1991352961" sldId="264"/>
            <ac:spMk id="16" creationId="{D9B4E8A2-D0C0-459A-97B8-C621B5A13BF9}"/>
          </ac:spMkLst>
        </pc:spChg>
      </pc:sldChg>
      <pc:sldChg chg="modSp add mod">
        <pc:chgData name="Abodunrin Aminu (snmp)" userId="18f1ec4e-d656-425b-81b2-ab57106bc728" providerId="ADAL" clId="{2C58AEAB-A235-49ED-8CE4-2C5CB77F0824}" dt="2021-05-06T09:30:52.740" v="17806" actId="20577"/>
        <pc:sldMkLst>
          <pc:docMk/>
          <pc:sldMk cId="1234469932" sldId="265"/>
        </pc:sldMkLst>
        <pc:spChg chg="mod">
          <ac:chgData name="Abodunrin Aminu (snmp)" userId="18f1ec4e-d656-425b-81b2-ab57106bc728" providerId="ADAL" clId="{2C58AEAB-A235-49ED-8CE4-2C5CB77F0824}" dt="2021-05-05T19:43:08.735" v="4540" actId="20577"/>
          <ac:spMkLst>
            <pc:docMk/>
            <pc:sldMk cId="1234469932" sldId="265"/>
            <ac:spMk id="8" creationId="{34AE7AB1-B389-4264-994D-D6A339129F1A}"/>
          </ac:spMkLst>
        </pc:spChg>
        <pc:spChg chg="mod">
          <ac:chgData name="Abodunrin Aminu (snmp)" userId="18f1ec4e-d656-425b-81b2-ab57106bc728" providerId="ADAL" clId="{2C58AEAB-A235-49ED-8CE4-2C5CB77F0824}" dt="2021-05-06T03:05:26.374" v="5190" actId="14100"/>
          <ac:spMkLst>
            <pc:docMk/>
            <pc:sldMk cId="1234469932" sldId="265"/>
            <ac:spMk id="10" creationId="{E1F3B197-37CD-4681-8A98-EA792C4A3D28}"/>
          </ac:spMkLst>
        </pc:spChg>
        <pc:spChg chg="mod">
          <ac:chgData name="Abodunrin Aminu (snmp)" userId="18f1ec4e-d656-425b-81b2-ab57106bc728" providerId="ADAL" clId="{2C58AEAB-A235-49ED-8CE4-2C5CB77F0824}" dt="2021-05-06T09:30:52.740" v="17806" actId="20577"/>
          <ac:spMkLst>
            <pc:docMk/>
            <pc:sldMk cId="1234469932" sldId="265"/>
            <ac:spMk id="14" creationId="{DAA48DD4-F75D-4254-9825-CBB18398BC0C}"/>
          </ac:spMkLst>
        </pc:spChg>
        <pc:spChg chg="mod">
          <ac:chgData name="Abodunrin Aminu (snmp)" userId="18f1ec4e-d656-425b-81b2-ab57106bc728" providerId="ADAL" clId="{2C58AEAB-A235-49ED-8CE4-2C5CB77F0824}" dt="2021-05-05T19:43:21.096" v="4541" actId="1076"/>
          <ac:spMkLst>
            <pc:docMk/>
            <pc:sldMk cId="1234469932" sldId="265"/>
            <ac:spMk id="16" creationId="{D9B4E8A2-D0C0-459A-97B8-C621B5A13BF9}"/>
          </ac:spMkLst>
        </pc:spChg>
      </pc:sldChg>
      <pc:sldChg chg="addSp delSp modSp new mod">
        <pc:chgData name="Abodunrin Aminu (snmp)" userId="18f1ec4e-d656-425b-81b2-ab57106bc728" providerId="ADAL" clId="{2C58AEAB-A235-49ED-8CE4-2C5CB77F0824}" dt="2021-05-06T09:01:21.094" v="17119" actId="20577"/>
        <pc:sldMkLst>
          <pc:docMk/>
          <pc:sldMk cId="4078541807" sldId="266"/>
        </pc:sldMkLst>
        <pc:spChg chg="add del mod">
          <ac:chgData name="Abodunrin Aminu (snmp)" userId="18f1ec4e-d656-425b-81b2-ab57106bc728" providerId="ADAL" clId="{2C58AEAB-A235-49ED-8CE4-2C5CB77F0824}" dt="2021-05-05T11:48:26.496" v="3694" actId="404"/>
          <ac:spMkLst>
            <pc:docMk/>
            <pc:sldMk cId="4078541807" sldId="266"/>
            <ac:spMk id="2" creationId="{870E1123-A3BA-44AB-9A62-B5CB58E9E4B1}"/>
          </ac:spMkLst>
        </pc:spChg>
        <pc:spChg chg="del">
          <ac:chgData name="Abodunrin Aminu (snmp)" userId="18f1ec4e-d656-425b-81b2-ab57106bc728" providerId="ADAL" clId="{2C58AEAB-A235-49ED-8CE4-2C5CB77F0824}" dt="2021-05-05T11:47:26.917" v="3659"/>
          <ac:spMkLst>
            <pc:docMk/>
            <pc:sldMk cId="4078541807" sldId="266"/>
            <ac:spMk id="3" creationId="{FC3269DB-06E4-441A-BF31-9BF8E3ADA4D3}"/>
          </ac:spMkLst>
        </pc:spChg>
        <pc:spChg chg="add mod">
          <ac:chgData name="Abodunrin Aminu (snmp)" userId="18f1ec4e-d656-425b-81b2-ab57106bc728" providerId="ADAL" clId="{2C58AEAB-A235-49ED-8CE4-2C5CB77F0824}" dt="2021-05-06T09:01:21.094" v="17119" actId="20577"/>
          <ac:spMkLst>
            <pc:docMk/>
            <pc:sldMk cId="4078541807" sldId="266"/>
            <ac:spMk id="4" creationId="{65B54BCE-513F-4307-AC4D-08420470F6DF}"/>
          </ac:spMkLst>
        </pc:spChg>
        <pc:spChg chg="add del mod">
          <ac:chgData name="Abodunrin Aminu (snmp)" userId="18f1ec4e-d656-425b-81b2-ab57106bc728" providerId="ADAL" clId="{2C58AEAB-A235-49ED-8CE4-2C5CB77F0824}" dt="2021-05-05T11:48:11.403" v="3688" actId="478"/>
          <ac:spMkLst>
            <pc:docMk/>
            <pc:sldMk cId="4078541807" sldId="266"/>
            <ac:spMk id="6" creationId="{52B8A591-7504-4C57-B93B-9FBEF58DB711}"/>
          </ac:spMkLst>
        </pc:spChg>
      </pc:sldChg>
      <pc:sldChg chg="modSp add del mod">
        <pc:chgData name="Abodunrin Aminu (snmp)" userId="18f1ec4e-d656-425b-81b2-ab57106bc728" providerId="ADAL" clId="{2C58AEAB-A235-49ED-8CE4-2C5CB77F0824}" dt="2021-05-05T19:44:55.454" v="4556" actId="47"/>
        <pc:sldMkLst>
          <pc:docMk/>
          <pc:sldMk cId="3103377259" sldId="267"/>
        </pc:sldMkLst>
        <pc:spChg chg="mod">
          <ac:chgData name="Abodunrin Aminu (snmp)" userId="18f1ec4e-d656-425b-81b2-ab57106bc728" providerId="ADAL" clId="{2C58AEAB-A235-49ED-8CE4-2C5CB77F0824}" dt="2021-05-05T19:44:29.905" v="4555" actId="20577"/>
          <ac:spMkLst>
            <pc:docMk/>
            <pc:sldMk cId="3103377259" sldId="267"/>
            <ac:spMk id="2" creationId="{870E1123-A3BA-44AB-9A62-B5CB58E9E4B1}"/>
          </ac:spMkLst>
        </pc:spChg>
      </pc:sldChg>
      <pc:sldChg chg="addSp delSp modSp mod">
        <pc:chgData name="Abodunrin Aminu (snmp)" userId="18f1ec4e-d656-425b-81b2-ab57106bc728" providerId="ADAL" clId="{2C58AEAB-A235-49ED-8CE4-2C5CB77F0824}" dt="2021-05-06T09:42:06.767" v="18382" actId="20577"/>
        <pc:sldMkLst>
          <pc:docMk/>
          <pc:sldMk cId="3237283870" sldId="267"/>
        </pc:sldMkLst>
        <pc:spChg chg="mod">
          <ac:chgData name="Abodunrin Aminu (snmp)" userId="18f1ec4e-d656-425b-81b2-ab57106bc728" providerId="ADAL" clId="{2C58AEAB-A235-49ED-8CE4-2C5CB77F0824}" dt="2021-05-05T19:45:40.486" v="4581" actId="1076"/>
          <ac:spMkLst>
            <pc:docMk/>
            <pc:sldMk cId="3237283870" sldId="267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9:42:06.767" v="18382" actId="20577"/>
          <ac:spMkLst>
            <pc:docMk/>
            <pc:sldMk cId="3237283870" sldId="267"/>
            <ac:spMk id="31" creationId="{204A1CA4-AB2A-4BD6-BCC6-AB5544E76248}"/>
          </ac:spMkLst>
        </pc:spChg>
        <pc:picChg chg="add mod">
          <ac:chgData name="Abodunrin Aminu (snmp)" userId="18f1ec4e-d656-425b-81b2-ab57106bc728" providerId="ADAL" clId="{2C58AEAB-A235-49ED-8CE4-2C5CB77F0824}" dt="2021-05-06T02:58:45.717" v="4862" actId="14100"/>
          <ac:picMkLst>
            <pc:docMk/>
            <pc:sldMk cId="3237283870" sldId="267"/>
            <ac:picMk id="5" creationId="{80C97650-238F-4349-BACC-1EC5DBBB7045}"/>
          </ac:picMkLst>
        </pc:picChg>
        <pc:picChg chg="del">
          <ac:chgData name="Abodunrin Aminu (snmp)" userId="18f1ec4e-d656-425b-81b2-ab57106bc728" providerId="ADAL" clId="{2C58AEAB-A235-49ED-8CE4-2C5CB77F0824}" dt="2021-05-05T19:47:47.147" v="4584" actId="478"/>
          <ac:picMkLst>
            <pc:docMk/>
            <pc:sldMk cId="3237283870" sldId="267"/>
            <ac:picMk id="7" creationId="{A201CD73-F88C-4CE5-94E5-E0EC957E75F5}"/>
          </ac:picMkLst>
        </pc:picChg>
      </pc:sldChg>
      <pc:sldChg chg="addSp delSp modSp add mod">
        <pc:chgData name="Abodunrin Aminu (snmp)" userId="18f1ec4e-d656-425b-81b2-ab57106bc728" providerId="ADAL" clId="{2C58AEAB-A235-49ED-8CE4-2C5CB77F0824}" dt="2021-05-06T08:32:39.801" v="16857" actId="20577"/>
        <pc:sldMkLst>
          <pc:docMk/>
          <pc:sldMk cId="2350354347" sldId="268"/>
        </pc:sldMkLst>
        <pc:spChg chg="mod">
          <ac:chgData name="Abodunrin Aminu (snmp)" userId="18f1ec4e-d656-425b-81b2-ab57106bc728" providerId="ADAL" clId="{2C58AEAB-A235-49ED-8CE4-2C5CB77F0824}" dt="2021-05-06T03:08:18.989" v="5232" actId="1076"/>
          <ac:spMkLst>
            <pc:docMk/>
            <pc:sldMk cId="2350354347" sldId="268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8:32:39.801" v="16857" actId="20577"/>
          <ac:spMkLst>
            <pc:docMk/>
            <pc:sldMk cId="2350354347" sldId="268"/>
            <ac:spMk id="31" creationId="{204A1CA4-AB2A-4BD6-BCC6-AB5544E76248}"/>
          </ac:spMkLst>
        </pc:spChg>
        <pc:graphicFrameChg chg="add mod">
          <ac:chgData name="Abodunrin Aminu (snmp)" userId="18f1ec4e-d656-425b-81b2-ab57106bc728" providerId="ADAL" clId="{2C58AEAB-A235-49ED-8CE4-2C5CB77F0824}" dt="2021-05-06T03:00:27.251" v="4868" actId="26606"/>
          <ac:graphicFrameMkLst>
            <pc:docMk/>
            <pc:sldMk cId="2350354347" sldId="268"/>
            <ac:graphicFrameMk id="6" creationId="{CD58B816-8278-43E8-B2EE-A6CE1FAFCD67}"/>
          </ac:graphicFrameMkLst>
        </pc:graphicFrameChg>
        <pc:picChg chg="del">
          <ac:chgData name="Abodunrin Aminu (snmp)" userId="18f1ec4e-d656-425b-81b2-ab57106bc728" providerId="ADAL" clId="{2C58AEAB-A235-49ED-8CE4-2C5CB77F0824}" dt="2021-05-06T02:59:16.842" v="4864" actId="478"/>
          <ac:picMkLst>
            <pc:docMk/>
            <pc:sldMk cId="2350354347" sldId="268"/>
            <ac:picMk id="5" creationId="{80C97650-238F-4349-BACC-1EC5DBBB7045}"/>
          </ac:picMkLst>
        </pc:picChg>
      </pc:sldChg>
      <pc:sldChg chg="addSp delSp modSp new mod">
        <pc:chgData name="Abodunrin Aminu (snmp)" userId="18f1ec4e-d656-425b-81b2-ab57106bc728" providerId="ADAL" clId="{2C58AEAB-A235-49ED-8CE4-2C5CB77F0824}" dt="2021-05-06T03:18:09.672" v="5420" actId="20577"/>
        <pc:sldMkLst>
          <pc:docMk/>
          <pc:sldMk cId="213460723" sldId="269"/>
        </pc:sldMkLst>
        <pc:spChg chg="mod">
          <ac:chgData name="Abodunrin Aminu (snmp)" userId="18f1ec4e-d656-425b-81b2-ab57106bc728" providerId="ADAL" clId="{2C58AEAB-A235-49ED-8CE4-2C5CB77F0824}" dt="2021-05-06T03:15:11.972" v="5304" actId="1076"/>
          <ac:spMkLst>
            <pc:docMk/>
            <pc:sldMk cId="213460723" sldId="269"/>
            <ac:spMk id="2" creationId="{FF667945-0C01-48B9-A74E-72C1B19E395B}"/>
          </ac:spMkLst>
        </pc:spChg>
        <pc:spChg chg="del">
          <ac:chgData name="Abodunrin Aminu (snmp)" userId="18f1ec4e-d656-425b-81b2-ab57106bc728" providerId="ADAL" clId="{2C58AEAB-A235-49ED-8CE4-2C5CB77F0824}" dt="2021-05-06T03:11:41.222" v="5259"/>
          <ac:spMkLst>
            <pc:docMk/>
            <pc:sldMk cId="213460723" sldId="269"/>
            <ac:spMk id="3" creationId="{ED485E74-3FDD-4DF9-941B-88BFFC9F7AE4}"/>
          </ac:spMkLst>
        </pc:spChg>
        <pc:spChg chg="mod">
          <ac:chgData name="Abodunrin Aminu (snmp)" userId="18f1ec4e-d656-425b-81b2-ab57106bc728" providerId="ADAL" clId="{2C58AEAB-A235-49ED-8CE4-2C5CB77F0824}" dt="2021-05-06T03:18:09.672" v="5420" actId="20577"/>
          <ac:spMkLst>
            <pc:docMk/>
            <pc:sldMk cId="213460723" sldId="269"/>
            <ac:spMk id="4" creationId="{60DEA088-7F4B-419A-AB83-A9191AA18A01}"/>
          </ac:spMkLst>
        </pc:spChg>
        <pc:spChg chg="add mod">
          <ac:chgData name="Abodunrin Aminu (snmp)" userId="18f1ec4e-d656-425b-81b2-ab57106bc728" providerId="ADAL" clId="{2C58AEAB-A235-49ED-8CE4-2C5CB77F0824}" dt="2021-05-06T03:12:42.303" v="5264" actId="113"/>
          <ac:spMkLst>
            <pc:docMk/>
            <pc:sldMk cId="213460723" sldId="269"/>
            <ac:spMk id="6" creationId="{BA2241FD-6E25-43BD-A928-4D9765E332A2}"/>
          </ac:spMkLst>
        </pc:spChg>
        <pc:picChg chg="add mod">
          <ac:chgData name="Abodunrin Aminu (snmp)" userId="18f1ec4e-d656-425b-81b2-ab57106bc728" providerId="ADAL" clId="{2C58AEAB-A235-49ED-8CE4-2C5CB77F0824}" dt="2021-05-06T03:11:51.695" v="5261" actId="1076"/>
          <ac:picMkLst>
            <pc:docMk/>
            <pc:sldMk cId="213460723" sldId="269"/>
            <ac:picMk id="5" creationId="{88A73F47-39D0-409F-BCBC-C8732CB545FA}"/>
          </ac:picMkLst>
        </pc:picChg>
      </pc:sldChg>
      <pc:sldChg chg="delSp modSp new mod">
        <pc:chgData name="Abodunrin Aminu (snmp)" userId="18f1ec4e-d656-425b-81b2-ab57106bc728" providerId="ADAL" clId="{2C58AEAB-A235-49ED-8CE4-2C5CB77F0824}" dt="2021-05-06T10:53:38.113" v="19292" actId="20577"/>
        <pc:sldMkLst>
          <pc:docMk/>
          <pc:sldMk cId="1192535605" sldId="270"/>
        </pc:sldMkLst>
        <pc:spChg chg="mod">
          <ac:chgData name="Abodunrin Aminu (snmp)" userId="18f1ec4e-d656-425b-81b2-ab57106bc728" providerId="ADAL" clId="{2C58AEAB-A235-49ED-8CE4-2C5CB77F0824}" dt="2021-05-06T03:19:11.172" v="5462" actId="1076"/>
          <ac:spMkLst>
            <pc:docMk/>
            <pc:sldMk cId="1192535605" sldId="270"/>
            <ac:spMk id="2" creationId="{9D16F8A9-A219-4810-9532-F1A7CAB851EF}"/>
          </ac:spMkLst>
        </pc:spChg>
        <pc:spChg chg="mod">
          <ac:chgData name="Abodunrin Aminu (snmp)" userId="18f1ec4e-d656-425b-81b2-ab57106bc728" providerId="ADAL" clId="{2C58AEAB-A235-49ED-8CE4-2C5CB77F0824}" dt="2021-05-06T10:53:38.113" v="19292" actId="20577"/>
          <ac:spMkLst>
            <pc:docMk/>
            <pc:sldMk cId="1192535605" sldId="270"/>
            <ac:spMk id="3" creationId="{9FFDDDA7-969C-496A-AB30-1F8B14B71D18}"/>
          </ac:spMkLst>
        </pc:spChg>
        <pc:spChg chg="del mod">
          <ac:chgData name="Abodunrin Aminu (snmp)" userId="18f1ec4e-d656-425b-81b2-ab57106bc728" providerId="ADAL" clId="{2C58AEAB-A235-49ED-8CE4-2C5CB77F0824}" dt="2021-05-06T03:18:30.225" v="5423" actId="478"/>
          <ac:spMkLst>
            <pc:docMk/>
            <pc:sldMk cId="1192535605" sldId="270"/>
            <ac:spMk id="4" creationId="{8CD0048C-7875-4663-A57B-FBAE5F4D0C7B}"/>
          </ac:spMkLst>
        </pc:spChg>
      </pc:sldChg>
      <pc:sldChg chg="new del">
        <pc:chgData name="Abodunrin Aminu (snmp)" userId="18f1ec4e-d656-425b-81b2-ab57106bc728" providerId="ADAL" clId="{2C58AEAB-A235-49ED-8CE4-2C5CB77F0824}" dt="2021-05-06T03:24:50.853" v="6046" actId="680"/>
        <pc:sldMkLst>
          <pc:docMk/>
          <pc:sldMk cId="125033600" sldId="271"/>
        </pc:sldMkLst>
      </pc:sldChg>
      <pc:sldChg chg="modSp mod">
        <pc:chgData name="Abodunrin Aminu (snmp)" userId="18f1ec4e-d656-425b-81b2-ab57106bc728" providerId="ADAL" clId="{2C58AEAB-A235-49ED-8CE4-2C5CB77F0824}" dt="2021-05-06T04:45:11.595" v="9448" actId="20577"/>
        <pc:sldMkLst>
          <pc:docMk/>
          <pc:sldMk cId="128206547" sldId="271"/>
        </pc:sldMkLst>
        <pc:spChg chg="mod">
          <ac:chgData name="Abodunrin Aminu (snmp)" userId="18f1ec4e-d656-425b-81b2-ab57106bc728" providerId="ADAL" clId="{2C58AEAB-A235-49ED-8CE4-2C5CB77F0824}" dt="2021-05-06T04:45:11.595" v="9448" actId="20577"/>
          <ac:spMkLst>
            <pc:docMk/>
            <pc:sldMk cId="128206547" sldId="271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4:44:24.911" v="9421" actId="20577"/>
          <ac:spMkLst>
            <pc:docMk/>
            <pc:sldMk cId="128206547" sldId="271"/>
            <ac:spMk id="23" creationId="{3411F6C5-0FB8-448E-A3C1-A9AFB043D58E}"/>
          </ac:spMkLst>
        </pc:spChg>
      </pc:sldChg>
      <pc:sldChg chg="new del">
        <pc:chgData name="Abodunrin Aminu (snmp)" userId="18f1ec4e-d656-425b-81b2-ab57106bc728" providerId="ADAL" clId="{2C58AEAB-A235-49ED-8CE4-2C5CB77F0824}" dt="2021-05-06T03:24:31.117" v="6044" actId="680"/>
        <pc:sldMkLst>
          <pc:docMk/>
          <pc:sldMk cId="644823254" sldId="271"/>
        </pc:sldMkLst>
      </pc:sldChg>
      <pc:sldChg chg="modSp new mod">
        <pc:chgData name="Abodunrin Aminu (snmp)" userId="18f1ec4e-d656-425b-81b2-ab57106bc728" providerId="ADAL" clId="{2C58AEAB-A235-49ED-8CE4-2C5CB77F0824}" dt="2021-05-06T08:26:11.162" v="16785" actId="20577"/>
        <pc:sldMkLst>
          <pc:docMk/>
          <pc:sldMk cId="2034669759" sldId="272"/>
        </pc:sldMkLst>
        <pc:spChg chg="mod">
          <ac:chgData name="Abodunrin Aminu (snmp)" userId="18f1ec4e-d656-425b-81b2-ab57106bc728" providerId="ADAL" clId="{2C58AEAB-A235-49ED-8CE4-2C5CB77F0824}" dt="2021-05-06T03:36:28.568" v="6919" actId="404"/>
          <ac:spMkLst>
            <pc:docMk/>
            <pc:sldMk cId="2034669759" sldId="272"/>
            <ac:spMk id="2" creationId="{C835E2A2-FC23-47A6-8883-E32513D948A2}"/>
          </ac:spMkLst>
        </pc:spChg>
        <pc:spChg chg="mod">
          <ac:chgData name="Abodunrin Aminu (snmp)" userId="18f1ec4e-d656-425b-81b2-ab57106bc728" providerId="ADAL" clId="{2C58AEAB-A235-49ED-8CE4-2C5CB77F0824}" dt="2021-05-06T08:26:11.162" v="16785" actId="20577"/>
          <ac:spMkLst>
            <pc:docMk/>
            <pc:sldMk cId="2034669759" sldId="272"/>
            <ac:spMk id="3" creationId="{579AAACB-A771-43B6-8F46-D4808AB782F9}"/>
          </ac:spMkLst>
        </pc:spChg>
      </pc:sldChg>
      <pc:sldChg chg="modSp add mod">
        <pc:chgData name="Abodunrin Aminu (snmp)" userId="18f1ec4e-d656-425b-81b2-ab57106bc728" providerId="ADAL" clId="{2C58AEAB-A235-49ED-8CE4-2C5CB77F0824}" dt="2021-05-06T06:15:11.947" v="10596" actId="20577"/>
        <pc:sldMkLst>
          <pc:docMk/>
          <pc:sldMk cId="2853336000" sldId="273"/>
        </pc:sldMkLst>
        <pc:spChg chg="mod">
          <ac:chgData name="Abodunrin Aminu (snmp)" userId="18f1ec4e-d656-425b-81b2-ab57106bc728" providerId="ADAL" clId="{2C58AEAB-A235-49ED-8CE4-2C5CB77F0824}" dt="2021-05-06T03:43:14.220" v="7674" actId="20577"/>
          <ac:spMkLst>
            <pc:docMk/>
            <pc:sldMk cId="2853336000" sldId="273"/>
            <ac:spMk id="2" creationId="{C835E2A2-FC23-47A6-8883-E32513D948A2}"/>
          </ac:spMkLst>
        </pc:spChg>
        <pc:spChg chg="mod">
          <ac:chgData name="Abodunrin Aminu (snmp)" userId="18f1ec4e-d656-425b-81b2-ab57106bc728" providerId="ADAL" clId="{2C58AEAB-A235-49ED-8CE4-2C5CB77F0824}" dt="2021-05-06T06:15:11.947" v="10596" actId="20577"/>
          <ac:spMkLst>
            <pc:docMk/>
            <pc:sldMk cId="2853336000" sldId="273"/>
            <ac:spMk id="3" creationId="{579AAACB-A771-43B6-8F46-D4808AB782F9}"/>
          </ac:spMkLst>
        </pc:spChg>
      </pc:sldChg>
      <pc:sldChg chg="addSp delSp modSp mod modAnim">
        <pc:chgData name="Abodunrin Aminu (snmp)" userId="18f1ec4e-d656-425b-81b2-ab57106bc728" providerId="ADAL" clId="{2C58AEAB-A235-49ED-8CE4-2C5CB77F0824}" dt="2021-05-06T04:34:38.903" v="8935" actId="20577"/>
        <pc:sldMkLst>
          <pc:docMk/>
          <pc:sldMk cId="72508383" sldId="274"/>
        </pc:sldMkLst>
        <pc:spChg chg="add mod">
          <ac:chgData name="Abodunrin Aminu (snmp)" userId="18f1ec4e-d656-425b-81b2-ab57106bc728" providerId="ADAL" clId="{2C58AEAB-A235-49ED-8CE4-2C5CB77F0824}" dt="2021-05-06T04:23:08.098" v="8458" actId="1076"/>
          <ac:spMkLst>
            <pc:docMk/>
            <pc:sldMk cId="72508383" sldId="274"/>
            <ac:spMk id="6" creationId="{81394EDB-B81B-47F5-8B1A-20A382848BE0}"/>
          </ac:spMkLst>
        </pc:spChg>
        <pc:spChg chg="add mod">
          <ac:chgData name="Abodunrin Aminu (snmp)" userId="18f1ec4e-d656-425b-81b2-ab57106bc728" providerId="ADAL" clId="{2C58AEAB-A235-49ED-8CE4-2C5CB77F0824}" dt="2021-05-06T04:25:26.814" v="8478" actId="1076"/>
          <ac:spMkLst>
            <pc:docMk/>
            <pc:sldMk cId="72508383" sldId="274"/>
            <ac:spMk id="7" creationId="{0EFAF35F-3E67-45E1-ADE7-3640B62CEE26}"/>
          </ac:spMkLst>
        </pc:spChg>
        <pc:spChg chg="add mod">
          <ac:chgData name="Abodunrin Aminu (snmp)" userId="18f1ec4e-d656-425b-81b2-ab57106bc728" providerId="ADAL" clId="{2C58AEAB-A235-49ED-8CE4-2C5CB77F0824}" dt="2021-05-06T04:25:41.671" v="8480" actId="1076"/>
          <ac:spMkLst>
            <pc:docMk/>
            <pc:sldMk cId="72508383" sldId="274"/>
            <ac:spMk id="10" creationId="{7BB6D5ED-5343-4ED4-A74D-3150803C1D2C}"/>
          </ac:spMkLst>
        </pc:spChg>
        <pc:spChg chg="add mod">
          <ac:chgData name="Abodunrin Aminu (snmp)" userId="18f1ec4e-d656-425b-81b2-ab57106bc728" providerId="ADAL" clId="{2C58AEAB-A235-49ED-8CE4-2C5CB77F0824}" dt="2021-05-06T04:25:53.736" v="8482" actId="1076"/>
          <ac:spMkLst>
            <pc:docMk/>
            <pc:sldMk cId="72508383" sldId="274"/>
            <ac:spMk id="11" creationId="{CA628168-9D7A-4218-839E-F77F29DA6F87}"/>
          </ac:spMkLst>
        </pc:spChg>
        <pc:spChg chg="mod">
          <ac:chgData name="Abodunrin Aminu (snmp)" userId="18f1ec4e-d656-425b-81b2-ab57106bc728" providerId="ADAL" clId="{2C58AEAB-A235-49ED-8CE4-2C5CB77F0824}" dt="2021-05-06T03:53:50.778" v="8449" actId="26606"/>
          <ac:spMkLst>
            <pc:docMk/>
            <pc:sldMk cId="72508383" sldId="274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2C58AEAB-A235-49ED-8CE4-2C5CB77F0824}" dt="2021-05-06T04:34:38.903" v="8935" actId="20577"/>
          <ac:spMkLst>
            <pc:docMk/>
            <pc:sldMk cId="72508383" sldId="274"/>
            <ac:spMk id="31" creationId="{204A1CA4-AB2A-4BD6-BCC6-AB5544E76248}"/>
          </ac:spMkLst>
        </pc:spChg>
        <pc:graphicFrameChg chg="add del mod modGraphic">
          <ac:chgData name="Abodunrin Aminu (snmp)" userId="18f1ec4e-d656-425b-81b2-ab57106bc728" providerId="ADAL" clId="{2C58AEAB-A235-49ED-8CE4-2C5CB77F0824}" dt="2021-05-06T03:53:22.259" v="8442"/>
          <ac:graphicFrameMkLst>
            <pc:docMk/>
            <pc:sldMk cId="72508383" sldId="274"/>
            <ac:graphicFrameMk id="2" creationId="{6DF0EDC2-622B-42E6-AF7F-51399BC612C4}"/>
          </ac:graphicFrameMkLst>
        </pc:graphicFrameChg>
        <pc:graphicFrameChg chg="add del mod modGraphic">
          <ac:chgData name="Abodunrin Aminu (snmp)" userId="18f1ec4e-d656-425b-81b2-ab57106bc728" providerId="ADAL" clId="{2C58AEAB-A235-49ED-8CE4-2C5CB77F0824}" dt="2021-05-06T03:53:51.567" v="8450"/>
          <ac:graphicFrameMkLst>
            <pc:docMk/>
            <pc:sldMk cId="72508383" sldId="274"/>
            <ac:graphicFrameMk id="3" creationId="{4B38A3C4-A726-46D2-A260-8C781A3E3E8B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4:23:58.590" v="8463" actId="1076"/>
          <ac:graphicFrameMkLst>
            <pc:docMk/>
            <pc:sldMk cId="72508383" sldId="274"/>
            <ac:graphicFrameMk id="4" creationId="{5A99A77D-9548-498A-B8D5-0A661D59A6D4}"/>
          </ac:graphicFrameMkLst>
        </pc:graphicFrameChg>
        <pc:picChg chg="del">
          <ac:chgData name="Abodunrin Aminu (snmp)" userId="18f1ec4e-d656-425b-81b2-ab57106bc728" providerId="ADAL" clId="{2C58AEAB-A235-49ED-8CE4-2C5CB77F0824}" dt="2021-05-06T03:51:17.210" v="8432" actId="478"/>
          <ac:picMkLst>
            <pc:docMk/>
            <pc:sldMk cId="72508383" sldId="274"/>
            <ac:picMk id="5" creationId="{80C97650-238F-4349-BACC-1EC5DBBB7045}"/>
          </ac:picMkLst>
        </pc:picChg>
      </pc:sldChg>
      <pc:sldChg chg="addSp delSp modSp mod modAnim">
        <pc:chgData name="Abodunrin Aminu (snmp)" userId="18f1ec4e-d656-425b-81b2-ab57106bc728" providerId="ADAL" clId="{2C58AEAB-A235-49ED-8CE4-2C5CB77F0824}" dt="2021-05-06T09:13:31.767" v="17217" actId="1036"/>
        <pc:sldMkLst>
          <pc:docMk/>
          <pc:sldMk cId="265345631" sldId="275"/>
        </pc:sldMkLst>
        <pc:spChg chg="add mod">
          <ac:chgData name="Abodunrin Aminu (snmp)" userId="18f1ec4e-d656-425b-81b2-ab57106bc728" providerId="ADAL" clId="{2C58AEAB-A235-49ED-8CE4-2C5CB77F0824}" dt="2021-05-06T04:38:27.634" v="9004" actId="571"/>
          <ac:spMkLst>
            <pc:docMk/>
            <pc:sldMk cId="265345631" sldId="275"/>
            <ac:spMk id="5" creationId="{70DE882F-0911-4F22-87A9-76DEACCC8C65}"/>
          </ac:spMkLst>
        </pc:spChg>
        <pc:spChg chg="add mod">
          <ac:chgData name="Abodunrin Aminu (snmp)" userId="18f1ec4e-d656-425b-81b2-ab57106bc728" providerId="ADAL" clId="{2C58AEAB-A235-49ED-8CE4-2C5CB77F0824}" dt="2021-05-06T05:07:06.639" v="9552" actId="1076"/>
          <ac:spMkLst>
            <pc:docMk/>
            <pc:sldMk cId="265345631" sldId="275"/>
            <ac:spMk id="6" creationId="{949C67E0-8FEC-43AE-AD77-A5C5A04B0754}"/>
          </ac:spMkLst>
        </pc:spChg>
        <pc:spChg chg="add mod">
          <ac:chgData name="Abodunrin Aminu (snmp)" userId="18f1ec4e-d656-425b-81b2-ab57106bc728" providerId="ADAL" clId="{2C58AEAB-A235-49ED-8CE4-2C5CB77F0824}" dt="2021-05-06T05:21:07.365" v="9600" actId="20577"/>
          <ac:spMkLst>
            <pc:docMk/>
            <pc:sldMk cId="265345631" sldId="275"/>
            <ac:spMk id="8" creationId="{E4400344-5E38-4E94-875C-453587CAD7EF}"/>
          </ac:spMkLst>
        </pc:spChg>
        <pc:spChg chg="add mod">
          <ac:chgData name="Abodunrin Aminu (snmp)" userId="18f1ec4e-d656-425b-81b2-ab57106bc728" providerId="ADAL" clId="{2C58AEAB-A235-49ED-8CE4-2C5CB77F0824}" dt="2021-05-06T05:21:59.332" v="9603" actId="1076"/>
          <ac:spMkLst>
            <pc:docMk/>
            <pc:sldMk cId="265345631" sldId="275"/>
            <ac:spMk id="12" creationId="{356CD3B3-F0DC-4E30-9E5E-E0102FC0F477}"/>
          </ac:spMkLst>
        </pc:spChg>
        <pc:spChg chg="add mod">
          <ac:chgData name="Abodunrin Aminu (snmp)" userId="18f1ec4e-d656-425b-81b2-ab57106bc728" providerId="ADAL" clId="{2C58AEAB-A235-49ED-8CE4-2C5CB77F0824}" dt="2021-05-06T05:22:09.304" v="9604" actId="571"/>
          <ac:spMkLst>
            <pc:docMk/>
            <pc:sldMk cId="265345631" sldId="275"/>
            <ac:spMk id="13" creationId="{236AE5A5-96DE-4FBB-B2F9-B98921B39B6C}"/>
          </ac:spMkLst>
        </pc:spChg>
        <pc:spChg chg="add mod">
          <ac:chgData name="Abodunrin Aminu (snmp)" userId="18f1ec4e-d656-425b-81b2-ab57106bc728" providerId="ADAL" clId="{2C58AEAB-A235-49ED-8CE4-2C5CB77F0824}" dt="2021-05-06T05:22:18.878" v="9605" actId="571"/>
          <ac:spMkLst>
            <pc:docMk/>
            <pc:sldMk cId="265345631" sldId="275"/>
            <ac:spMk id="14" creationId="{3B083FC9-7FF3-4285-B792-33D44219A7D1}"/>
          </ac:spMkLst>
        </pc:spChg>
        <pc:spChg chg="add mod">
          <ac:chgData name="Abodunrin Aminu (snmp)" userId="18f1ec4e-d656-425b-81b2-ab57106bc728" providerId="ADAL" clId="{2C58AEAB-A235-49ED-8CE4-2C5CB77F0824}" dt="2021-05-06T05:22:30.603" v="9606" actId="571"/>
          <ac:spMkLst>
            <pc:docMk/>
            <pc:sldMk cId="265345631" sldId="275"/>
            <ac:spMk id="15" creationId="{508AF08E-AC7F-4008-8EED-DF537A09B282}"/>
          </ac:spMkLst>
        </pc:spChg>
        <pc:spChg chg="add mod">
          <ac:chgData name="Abodunrin Aminu (snmp)" userId="18f1ec4e-d656-425b-81b2-ab57106bc728" providerId="ADAL" clId="{2C58AEAB-A235-49ED-8CE4-2C5CB77F0824}" dt="2021-05-06T05:22:50.437" v="9607" actId="571"/>
          <ac:spMkLst>
            <pc:docMk/>
            <pc:sldMk cId="265345631" sldId="275"/>
            <ac:spMk id="16" creationId="{2453E9D5-3430-4303-8F07-7BA68FAD3D37}"/>
          </ac:spMkLst>
        </pc:spChg>
        <pc:spChg chg="add mod">
          <ac:chgData name="Abodunrin Aminu (snmp)" userId="18f1ec4e-d656-425b-81b2-ab57106bc728" providerId="ADAL" clId="{2C58AEAB-A235-49ED-8CE4-2C5CB77F0824}" dt="2021-05-06T05:22:59.503" v="9608" actId="571"/>
          <ac:spMkLst>
            <pc:docMk/>
            <pc:sldMk cId="265345631" sldId="275"/>
            <ac:spMk id="17" creationId="{5A8071E9-C9FB-4FA1-91DA-CD0787118724}"/>
          </ac:spMkLst>
        </pc:spChg>
        <pc:spChg chg="add mod">
          <ac:chgData name="Abodunrin Aminu (snmp)" userId="18f1ec4e-d656-425b-81b2-ab57106bc728" providerId="ADAL" clId="{2C58AEAB-A235-49ED-8CE4-2C5CB77F0824}" dt="2021-05-06T09:13:26.029" v="17206" actId="1076"/>
          <ac:spMkLst>
            <pc:docMk/>
            <pc:sldMk cId="265345631" sldId="275"/>
            <ac:spMk id="18" creationId="{51029ADF-E2B1-41F2-9E3B-F5AA3C1B2650}"/>
          </ac:spMkLst>
        </pc:spChg>
        <pc:spChg chg="mod">
          <ac:chgData name="Abodunrin Aminu (snmp)" userId="18f1ec4e-d656-425b-81b2-ab57106bc728" providerId="ADAL" clId="{2C58AEAB-A235-49ED-8CE4-2C5CB77F0824}" dt="2021-05-06T05:06:39.991" v="9549" actId="1076"/>
          <ac:spMkLst>
            <pc:docMk/>
            <pc:sldMk cId="265345631" sldId="275"/>
            <ac:spMk id="25" creationId="{0DF0979E-8C2E-49BD-B2E3-09B404BA12C5}"/>
          </ac:spMkLst>
        </pc:spChg>
        <pc:spChg chg="mod">
          <ac:chgData name="Abodunrin Aminu (snmp)" userId="18f1ec4e-d656-425b-81b2-ab57106bc728" providerId="ADAL" clId="{2C58AEAB-A235-49ED-8CE4-2C5CB77F0824}" dt="2021-05-06T09:13:31.767" v="17217" actId="1036"/>
          <ac:spMkLst>
            <pc:docMk/>
            <pc:sldMk cId="265345631" sldId="275"/>
            <ac:spMk id="26" creationId="{81A98EF2-837C-4B70-A3C3-BE546022D0CA}"/>
          </ac:spMkLst>
        </pc:spChg>
        <pc:spChg chg="mod">
          <ac:chgData name="Abodunrin Aminu (snmp)" userId="18f1ec4e-d656-425b-81b2-ab57106bc728" providerId="ADAL" clId="{2C58AEAB-A235-49ED-8CE4-2C5CB77F0824}" dt="2021-05-06T05:06:59.127" v="9551" actId="1076"/>
          <ac:spMkLst>
            <pc:docMk/>
            <pc:sldMk cId="265345631" sldId="275"/>
            <ac:spMk id="27" creationId="{36A321E5-644F-4B56-819F-59642D8D0E00}"/>
          </ac:spMkLst>
        </pc:spChg>
        <pc:graphicFrameChg chg="add del mod modGraphic">
          <ac:chgData name="Abodunrin Aminu (snmp)" userId="18f1ec4e-d656-425b-81b2-ab57106bc728" providerId="ADAL" clId="{2C58AEAB-A235-49ED-8CE4-2C5CB77F0824}" dt="2021-05-06T04:59:29.842" v="9518" actId="478"/>
          <ac:graphicFrameMkLst>
            <pc:docMk/>
            <pc:sldMk cId="265345631" sldId="275"/>
            <ac:graphicFrameMk id="2" creationId="{C58B95CD-1551-4AC5-9FA5-E16C7051CA6A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5:20:53.570" v="9578" actId="113"/>
          <ac:graphicFrameMkLst>
            <pc:docMk/>
            <pc:sldMk cId="265345631" sldId="275"/>
            <ac:graphicFrameMk id="3" creationId="{10DD234C-AEC3-4243-AE50-6264F79C69E2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5:06:48.088" v="9550" actId="1076"/>
          <ac:graphicFrameMkLst>
            <pc:docMk/>
            <pc:sldMk cId="265345631" sldId="275"/>
            <ac:graphicFrameMk id="4" creationId="{D0491D11-0B82-4F5B-B12B-20BABA64B82F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5:12:13.264" v="9568" actId="167"/>
          <ac:graphicFrameMkLst>
            <pc:docMk/>
            <pc:sldMk cId="265345631" sldId="275"/>
            <ac:graphicFrameMk id="7" creationId="{5584F070-9233-4B65-A0CC-506715E0F4E6}"/>
          </ac:graphicFrameMkLst>
        </pc:graphicFrameChg>
      </pc:sldChg>
      <pc:sldChg chg="addSp delSp modSp mod delAnim modAnim">
        <pc:chgData name="Abodunrin Aminu (snmp)" userId="18f1ec4e-d656-425b-81b2-ab57106bc728" providerId="ADAL" clId="{2C58AEAB-A235-49ED-8CE4-2C5CB77F0824}" dt="2021-05-06T09:13:16.081" v="17205" actId="1036"/>
        <pc:sldMkLst>
          <pc:docMk/>
          <pc:sldMk cId="967142083" sldId="276"/>
        </pc:sldMkLst>
        <pc:spChg chg="del">
          <ac:chgData name="Abodunrin Aminu (snmp)" userId="18f1ec4e-d656-425b-81b2-ab57106bc728" providerId="ADAL" clId="{2C58AEAB-A235-49ED-8CE4-2C5CB77F0824}" dt="2021-05-06T05:48:20.683" v="9963" actId="478"/>
          <ac:spMkLst>
            <pc:docMk/>
            <pc:sldMk cId="967142083" sldId="276"/>
            <ac:spMk id="6" creationId="{949C67E0-8FEC-43AE-AD77-A5C5A04B0754}"/>
          </ac:spMkLst>
        </pc:spChg>
        <pc:spChg chg="del">
          <ac:chgData name="Abodunrin Aminu (snmp)" userId="18f1ec4e-d656-425b-81b2-ab57106bc728" providerId="ADAL" clId="{2C58AEAB-A235-49ED-8CE4-2C5CB77F0824}" dt="2021-05-06T05:49:02.275" v="9972" actId="478"/>
          <ac:spMkLst>
            <pc:docMk/>
            <pc:sldMk cId="967142083" sldId="276"/>
            <ac:spMk id="12" creationId="{356CD3B3-F0DC-4E30-9E5E-E0102FC0F477}"/>
          </ac:spMkLst>
        </pc:spChg>
        <pc:spChg chg="del">
          <ac:chgData name="Abodunrin Aminu (snmp)" userId="18f1ec4e-d656-425b-81b2-ab57106bc728" providerId="ADAL" clId="{2C58AEAB-A235-49ED-8CE4-2C5CB77F0824}" dt="2021-05-06T05:49:02.275" v="9972" actId="478"/>
          <ac:spMkLst>
            <pc:docMk/>
            <pc:sldMk cId="967142083" sldId="276"/>
            <ac:spMk id="13" creationId="{236AE5A5-96DE-4FBB-B2F9-B98921B39B6C}"/>
          </ac:spMkLst>
        </pc:spChg>
        <pc:spChg chg="del">
          <ac:chgData name="Abodunrin Aminu (snmp)" userId="18f1ec4e-d656-425b-81b2-ab57106bc728" providerId="ADAL" clId="{2C58AEAB-A235-49ED-8CE4-2C5CB77F0824}" dt="2021-05-06T05:48:27.286" v="9966" actId="478"/>
          <ac:spMkLst>
            <pc:docMk/>
            <pc:sldMk cId="967142083" sldId="276"/>
            <ac:spMk id="14" creationId="{3B083FC9-7FF3-4285-B792-33D44219A7D1}"/>
          </ac:spMkLst>
        </pc:spChg>
        <pc:spChg chg="del">
          <ac:chgData name="Abodunrin Aminu (snmp)" userId="18f1ec4e-d656-425b-81b2-ab57106bc728" providerId="ADAL" clId="{2C58AEAB-A235-49ED-8CE4-2C5CB77F0824}" dt="2021-05-06T05:49:02.275" v="9972" actId="478"/>
          <ac:spMkLst>
            <pc:docMk/>
            <pc:sldMk cId="967142083" sldId="276"/>
            <ac:spMk id="15" creationId="{508AF08E-AC7F-4008-8EED-DF537A09B282}"/>
          </ac:spMkLst>
        </pc:spChg>
        <pc:spChg chg="del">
          <ac:chgData name="Abodunrin Aminu (snmp)" userId="18f1ec4e-d656-425b-81b2-ab57106bc728" providerId="ADAL" clId="{2C58AEAB-A235-49ED-8CE4-2C5CB77F0824}" dt="2021-05-06T05:49:02.275" v="9972" actId="478"/>
          <ac:spMkLst>
            <pc:docMk/>
            <pc:sldMk cId="967142083" sldId="276"/>
            <ac:spMk id="16" creationId="{2453E9D5-3430-4303-8F07-7BA68FAD3D37}"/>
          </ac:spMkLst>
        </pc:spChg>
        <pc:spChg chg="del">
          <ac:chgData name="Abodunrin Aminu (snmp)" userId="18f1ec4e-d656-425b-81b2-ab57106bc728" providerId="ADAL" clId="{2C58AEAB-A235-49ED-8CE4-2C5CB77F0824}" dt="2021-05-06T05:48:29.917" v="9967" actId="478"/>
          <ac:spMkLst>
            <pc:docMk/>
            <pc:sldMk cId="967142083" sldId="276"/>
            <ac:spMk id="17" creationId="{5A8071E9-C9FB-4FA1-91DA-CD0787118724}"/>
          </ac:spMkLst>
        </pc:spChg>
        <pc:spChg chg="mod">
          <ac:chgData name="Abodunrin Aminu (snmp)" userId="18f1ec4e-d656-425b-81b2-ab57106bc728" providerId="ADAL" clId="{2C58AEAB-A235-49ED-8CE4-2C5CB77F0824}" dt="2021-05-06T09:13:16.081" v="17205" actId="1036"/>
          <ac:spMkLst>
            <pc:docMk/>
            <pc:sldMk cId="967142083" sldId="276"/>
            <ac:spMk id="18" creationId="{51029ADF-E2B1-41F2-9E3B-F5AA3C1B2650}"/>
          </ac:spMkLst>
        </pc:spChg>
        <pc:spChg chg="add mod">
          <ac:chgData name="Abodunrin Aminu (snmp)" userId="18f1ec4e-d656-425b-81b2-ab57106bc728" providerId="ADAL" clId="{2C58AEAB-A235-49ED-8CE4-2C5CB77F0824}" dt="2021-05-06T05:59:29.189" v="10075" actId="1076"/>
          <ac:spMkLst>
            <pc:docMk/>
            <pc:sldMk cId="967142083" sldId="276"/>
            <ac:spMk id="23" creationId="{0E19665C-CDD1-4E88-80C2-4FD72E3470A3}"/>
          </ac:spMkLst>
        </pc:spChg>
        <pc:spChg chg="mod">
          <ac:chgData name="Abodunrin Aminu (snmp)" userId="18f1ec4e-d656-425b-81b2-ab57106bc728" providerId="ADAL" clId="{2C58AEAB-A235-49ED-8CE4-2C5CB77F0824}" dt="2021-05-06T05:52:08.973" v="10032" actId="1076"/>
          <ac:spMkLst>
            <pc:docMk/>
            <pc:sldMk cId="967142083" sldId="276"/>
            <ac:spMk id="25" creationId="{0DF0979E-8C2E-49BD-B2E3-09B404BA12C5}"/>
          </ac:spMkLst>
        </pc:spChg>
        <pc:spChg chg="mod">
          <ac:chgData name="Abodunrin Aminu (snmp)" userId="18f1ec4e-d656-425b-81b2-ab57106bc728" providerId="ADAL" clId="{2C58AEAB-A235-49ED-8CE4-2C5CB77F0824}" dt="2021-05-06T09:13:10.496" v="17196" actId="1036"/>
          <ac:spMkLst>
            <pc:docMk/>
            <pc:sldMk cId="967142083" sldId="276"/>
            <ac:spMk id="26" creationId="{81A98EF2-837C-4B70-A3C3-BE546022D0CA}"/>
          </ac:spMkLst>
        </pc:spChg>
        <pc:spChg chg="mod">
          <ac:chgData name="Abodunrin Aminu (snmp)" userId="18f1ec4e-d656-425b-81b2-ab57106bc728" providerId="ADAL" clId="{2C58AEAB-A235-49ED-8CE4-2C5CB77F0824}" dt="2021-05-06T05:52:13.963" v="10039" actId="20577"/>
          <ac:spMkLst>
            <pc:docMk/>
            <pc:sldMk cId="967142083" sldId="276"/>
            <ac:spMk id="27" creationId="{36A321E5-644F-4B56-819F-59642D8D0E00}"/>
          </ac:spMkLst>
        </pc:spChg>
        <pc:spChg chg="add mod">
          <ac:chgData name="Abodunrin Aminu (snmp)" userId="18f1ec4e-d656-425b-81b2-ab57106bc728" providerId="ADAL" clId="{2C58AEAB-A235-49ED-8CE4-2C5CB77F0824}" dt="2021-05-06T05:59:47.708" v="10077" actId="1076"/>
          <ac:spMkLst>
            <pc:docMk/>
            <pc:sldMk cId="967142083" sldId="276"/>
            <ac:spMk id="28" creationId="{E54EA5CD-4CA4-42F9-AD7D-4F8BD43C5071}"/>
          </ac:spMkLst>
        </pc:spChg>
        <pc:graphicFrameChg chg="add del mod modGraphic">
          <ac:chgData name="Abodunrin Aminu (snmp)" userId="18f1ec4e-d656-425b-81b2-ab57106bc728" providerId="ADAL" clId="{2C58AEAB-A235-49ED-8CE4-2C5CB77F0824}" dt="2021-05-06T05:53:54.447" v="10042" actId="478"/>
          <ac:graphicFrameMkLst>
            <pc:docMk/>
            <pc:sldMk cId="967142083" sldId="276"/>
            <ac:graphicFrameMk id="2" creationId="{D98ED5E0-63BB-422B-B976-2822658A0A5C}"/>
          </ac:graphicFrameMkLst>
        </pc:graphicFrameChg>
        <pc:graphicFrameChg chg="del mod modGraphic">
          <ac:chgData name="Abodunrin Aminu (snmp)" userId="18f1ec4e-d656-425b-81b2-ab57106bc728" providerId="ADAL" clId="{2C58AEAB-A235-49ED-8CE4-2C5CB77F0824}" dt="2021-05-06T05:48:55.489" v="9971" actId="478"/>
          <ac:graphicFrameMkLst>
            <pc:docMk/>
            <pc:sldMk cId="967142083" sldId="276"/>
            <ac:graphicFrameMk id="3" creationId="{10DD234C-AEC3-4243-AE50-6264F79C69E2}"/>
          </ac:graphicFrameMkLst>
        </pc:graphicFrameChg>
        <pc:graphicFrameChg chg="del mod modGraphic">
          <ac:chgData name="Abodunrin Aminu (snmp)" userId="18f1ec4e-d656-425b-81b2-ab57106bc728" providerId="ADAL" clId="{2C58AEAB-A235-49ED-8CE4-2C5CB77F0824}" dt="2021-05-06T05:48:51.623" v="9969" actId="478"/>
          <ac:graphicFrameMkLst>
            <pc:docMk/>
            <pc:sldMk cId="967142083" sldId="276"/>
            <ac:graphicFrameMk id="4" creationId="{D0491D11-0B82-4F5B-B12B-20BABA64B82F}"/>
          </ac:graphicFrameMkLst>
        </pc:graphicFrameChg>
        <pc:graphicFrameChg chg="del mod modGraphic">
          <ac:chgData name="Abodunrin Aminu (snmp)" userId="18f1ec4e-d656-425b-81b2-ab57106bc728" providerId="ADAL" clId="{2C58AEAB-A235-49ED-8CE4-2C5CB77F0824}" dt="2021-05-06T05:48:24.686" v="9965" actId="478"/>
          <ac:graphicFrameMkLst>
            <pc:docMk/>
            <pc:sldMk cId="967142083" sldId="276"/>
            <ac:graphicFrameMk id="7" creationId="{5584F070-9233-4B65-A0CC-506715E0F4E6}"/>
          </ac:graphicFrameMkLst>
        </pc:graphicFrameChg>
        <pc:graphicFrameChg chg="add del mod modGraphic">
          <ac:chgData name="Abodunrin Aminu (snmp)" userId="18f1ec4e-d656-425b-81b2-ab57106bc728" providerId="ADAL" clId="{2C58AEAB-A235-49ED-8CE4-2C5CB77F0824}" dt="2021-05-06T05:54:23.531" v="10046" actId="478"/>
          <ac:graphicFrameMkLst>
            <pc:docMk/>
            <pc:sldMk cId="967142083" sldId="276"/>
            <ac:graphicFrameMk id="9" creationId="{973BE669-8462-4132-9F52-BFD2C6F93DB1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5:59:23.263" v="10073" actId="1076"/>
          <ac:graphicFrameMkLst>
            <pc:docMk/>
            <pc:sldMk cId="967142083" sldId="276"/>
            <ac:graphicFrameMk id="10" creationId="{28B783A8-F533-4832-83BF-DAFC7E05F431}"/>
          </ac:graphicFrameMkLst>
        </pc:graphicFrameChg>
        <pc:graphicFrameChg chg="add del mod">
          <ac:chgData name="Abodunrin Aminu (snmp)" userId="18f1ec4e-d656-425b-81b2-ab57106bc728" providerId="ADAL" clId="{2C58AEAB-A235-49ED-8CE4-2C5CB77F0824}" dt="2021-05-06T05:55:29.727" v="10050"/>
          <ac:graphicFrameMkLst>
            <pc:docMk/>
            <pc:sldMk cId="967142083" sldId="276"/>
            <ac:graphicFrameMk id="11" creationId="{D940A125-A508-439E-BB61-9C6357D82F02}"/>
          </ac:graphicFrameMkLst>
        </pc:graphicFrameChg>
        <pc:graphicFrameChg chg="add del mod ord modGraphic">
          <ac:chgData name="Abodunrin Aminu (snmp)" userId="18f1ec4e-d656-425b-81b2-ab57106bc728" providerId="ADAL" clId="{2C58AEAB-A235-49ED-8CE4-2C5CB77F0824}" dt="2021-05-06T05:57:42.849" v="10060" actId="478"/>
          <ac:graphicFrameMkLst>
            <pc:docMk/>
            <pc:sldMk cId="967142083" sldId="276"/>
            <ac:graphicFrameMk id="19" creationId="{1EF0B1C4-3702-43C6-996B-C0E58910ACD9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5:59:37.968" v="10076" actId="1076"/>
          <ac:graphicFrameMkLst>
            <pc:docMk/>
            <pc:sldMk cId="967142083" sldId="276"/>
            <ac:graphicFrameMk id="20" creationId="{9704FDC3-2F22-4726-A866-35E307C838FC}"/>
          </ac:graphicFrameMkLst>
        </pc:graphicFrameChg>
      </pc:sldChg>
      <pc:sldChg chg="addSp delSp modSp add mod">
        <pc:chgData name="Abodunrin Aminu (snmp)" userId="18f1ec4e-d656-425b-81b2-ab57106bc728" providerId="ADAL" clId="{2C58AEAB-A235-49ED-8CE4-2C5CB77F0824}" dt="2021-05-06T09:14:01.820" v="17249" actId="1036"/>
        <pc:sldMkLst>
          <pc:docMk/>
          <pc:sldMk cId="1857890971" sldId="277"/>
        </pc:sldMkLst>
        <pc:spChg chg="mod">
          <ac:chgData name="Abodunrin Aminu (snmp)" userId="18f1ec4e-d656-425b-81b2-ab57106bc728" providerId="ADAL" clId="{2C58AEAB-A235-49ED-8CE4-2C5CB77F0824}" dt="2021-05-06T09:13:51.619" v="17218" actId="1076"/>
          <ac:spMkLst>
            <pc:docMk/>
            <pc:sldMk cId="1857890971" sldId="277"/>
            <ac:spMk id="18" creationId="{51029ADF-E2B1-41F2-9E3B-F5AA3C1B2650}"/>
          </ac:spMkLst>
        </pc:spChg>
        <pc:spChg chg="mod">
          <ac:chgData name="Abodunrin Aminu (snmp)" userId="18f1ec4e-d656-425b-81b2-ab57106bc728" providerId="ADAL" clId="{2C58AEAB-A235-49ED-8CE4-2C5CB77F0824}" dt="2021-05-06T06:05:40.621" v="10111" actId="1076"/>
          <ac:spMkLst>
            <pc:docMk/>
            <pc:sldMk cId="1857890971" sldId="277"/>
            <ac:spMk id="23" creationId="{0E19665C-CDD1-4E88-80C2-4FD72E3470A3}"/>
          </ac:spMkLst>
        </pc:spChg>
        <pc:spChg chg="mod">
          <ac:chgData name="Abodunrin Aminu (snmp)" userId="18f1ec4e-d656-425b-81b2-ab57106bc728" providerId="ADAL" clId="{2C58AEAB-A235-49ED-8CE4-2C5CB77F0824}" dt="2021-05-06T09:14:01.820" v="17249" actId="1036"/>
          <ac:spMkLst>
            <pc:docMk/>
            <pc:sldMk cId="1857890971" sldId="277"/>
            <ac:spMk id="26" creationId="{81A98EF2-837C-4B70-A3C3-BE546022D0CA}"/>
          </ac:spMkLst>
        </pc:spChg>
        <pc:spChg chg="mod">
          <ac:chgData name="Abodunrin Aminu (snmp)" userId="18f1ec4e-d656-425b-81b2-ab57106bc728" providerId="ADAL" clId="{2C58AEAB-A235-49ED-8CE4-2C5CB77F0824}" dt="2021-05-06T06:07:36.638" v="10119" actId="1076"/>
          <ac:spMkLst>
            <pc:docMk/>
            <pc:sldMk cId="1857890971" sldId="277"/>
            <ac:spMk id="28" creationId="{E54EA5CD-4CA4-42F9-AD7D-4F8BD43C5071}"/>
          </ac:spMkLst>
        </pc:spChg>
        <pc:graphicFrameChg chg="add mod ord modGraphic">
          <ac:chgData name="Abodunrin Aminu (snmp)" userId="18f1ec4e-d656-425b-81b2-ab57106bc728" providerId="ADAL" clId="{2C58AEAB-A235-49ED-8CE4-2C5CB77F0824}" dt="2021-05-06T06:06:05.303" v="10114" actId="113"/>
          <ac:graphicFrameMkLst>
            <pc:docMk/>
            <pc:sldMk cId="1857890971" sldId="277"/>
            <ac:graphicFrameMk id="2" creationId="{D01D311A-25BA-4FD4-898E-A26213F6A3B2}"/>
          </ac:graphicFrameMkLst>
        </pc:graphicFrameChg>
        <pc:graphicFrameChg chg="add mod ord modGraphic">
          <ac:chgData name="Abodunrin Aminu (snmp)" userId="18f1ec4e-d656-425b-81b2-ab57106bc728" providerId="ADAL" clId="{2C58AEAB-A235-49ED-8CE4-2C5CB77F0824}" dt="2021-05-06T06:07:58.770" v="10122" actId="113"/>
          <ac:graphicFrameMkLst>
            <pc:docMk/>
            <pc:sldMk cId="1857890971" sldId="277"/>
            <ac:graphicFrameMk id="3" creationId="{CF0F0796-92FB-43C0-B181-6396C27368F9}"/>
          </ac:graphicFrameMkLst>
        </pc:graphicFrameChg>
        <pc:graphicFrameChg chg="del mod modGraphic">
          <ac:chgData name="Abodunrin Aminu (snmp)" userId="18f1ec4e-d656-425b-81b2-ab57106bc728" providerId="ADAL" clId="{2C58AEAB-A235-49ED-8CE4-2C5CB77F0824}" dt="2021-05-06T06:05:08.950" v="10107" actId="478"/>
          <ac:graphicFrameMkLst>
            <pc:docMk/>
            <pc:sldMk cId="1857890971" sldId="277"/>
            <ac:graphicFrameMk id="10" creationId="{28B783A8-F533-4832-83BF-DAFC7E05F431}"/>
          </ac:graphicFrameMkLst>
        </pc:graphicFrameChg>
        <pc:graphicFrameChg chg="del">
          <ac:chgData name="Abodunrin Aminu (snmp)" userId="18f1ec4e-d656-425b-81b2-ab57106bc728" providerId="ADAL" clId="{2C58AEAB-A235-49ED-8CE4-2C5CB77F0824}" dt="2021-05-06T06:06:17.353" v="10115" actId="478"/>
          <ac:graphicFrameMkLst>
            <pc:docMk/>
            <pc:sldMk cId="1857890971" sldId="277"/>
            <ac:graphicFrameMk id="20" creationId="{9704FDC3-2F22-4726-A866-35E307C838FC}"/>
          </ac:graphicFrameMkLst>
        </pc:graphicFrameChg>
      </pc:sldChg>
      <pc:sldChg chg="addSp delSp modSp del mod">
        <pc:chgData name="Abodunrin Aminu (snmp)" userId="18f1ec4e-d656-425b-81b2-ab57106bc728" providerId="ADAL" clId="{2C58AEAB-A235-49ED-8CE4-2C5CB77F0824}" dt="2021-05-06T06:36:35.905" v="11511" actId="47"/>
        <pc:sldMkLst>
          <pc:docMk/>
          <pc:sldMk cId="3736909968" sldId="278"/>
        </pc:sldMkLst>
        <pc:spChg chg="add del mod">
          <ac:chgData name="Abodunrin Aminu (snmp)" userId="18f1ec4e-d656-425b-81b2-ab57106bc728" providerId="ADAL" clId="{2C58AEAB-A235-49ED-8CE4-2C5CB77F0824}" dt="2021-05-06T06:10:41.858" v="10336"/>
          <ac:spMkLst>
            <pc:docMk/>
            <pc:sldMk cId="3736909968" sldId="278"/>
            <ac:spMk id="3" creationId="{4B8C661C-D32D-4A4B-9D9E-FBCE315C64D1}"/>
          </ac:spMkLst>
        </pc:spChg>
        <pc:spChg chg="mod">
          <ac:chgData name="Abodunrin Aminu (snmp)" userId="18f1ec4e-d656-425b-81b2-ab57106bc728" providerId="ADAL" clId="{2C58AEAB-A235-49ED-8CE4-2C5CB77F0824}" dt="2021-05-06T06:17:09.020" v="10724" actId="20577"/>
          <ac:spMkLst>
            <pc:docMk/>
            <pc:sldMk cId="3736909968" sldId="278"/>
            <ac:spMk id="10" creationId="{E1F3B197-37CD-4681-8A98-EA792C4A3D28}"/>
          </ac:spMkLst>
        </pc:spChg>
        <pc:spChg chg="mod">
          <ac:chgData name="Abodunrin Aminu (snmp)" userId="18f1ec4e-d656-425b-81b2-ab57106bc728" providerId="ADAL" clId="{2C58AEAB-A235-49ED-8CE4-2C5CB77F0824}" dt="2021-05-06T06:09:09.469" v="10204" actId="20577"/>
          <ac:spMkLst>
            <pc:docMk/>
            <pc:sldMk cId="3736909968" sldId="278"/>
            <ac:spMk id="12" creationId="{EDF8CF9C-33C5-4387-8D9C-CBB87467E012}"/>
          </ac:spMkLst>
        </pc:spChg>
        <pc:picChg chg="add mod">
          <ac:chgData name="Abodunrin Aminu (snmp)" userId="18f1ec4e-d656-425b-81b2-ab57106bc728" providerId="ADAL" clId="{2C58AEAB-A235-49ED-8CE4-2C5CB77F0824}" dt="2021-05-06T06:10:50.104" v="10338" actId="14100"/>
          <ac:picMkLst>
            <pc:docMk/>
            <pc:sldMk cId="3736909968" sldId="278"/>
            <ac:picMk id="4" creationId="{A066BED3-9388-4F01-A048-BD401819EECC}"/>
          </ac:picMkLst>
        </pc:picChg>
        <pc:picChg chg="del">
          <ac:chgData name="Abodunrin Aminu (snmp)" userId="18f1ec4e-d656-425b-81b2-ab57106bc728" providerId="ADAL" clId="{2C58AEAB-A235-49ED-8CE4-2C5CB77F0824}" dt="2021-05-06T06:10:35.052" v="10335" actId="478"/>
          <ac:picMkLst>
            <pc:docMk/>
            <pc:sldMk cId="3736909968" sldId="278"/>
            <ac:picMk id="7" creationId="{CC804785-F040-4D20-A322-03B9C02350D1}"/>
          </ac:picMkLst>
        </pc:picChg>
      </pc:sldChg>
      <pc:sldChg chg="addSp delSp modSp add mod">
        <pc:chgData name="Abodunrin Aminu (snmp)" userId="18f1ec4e-d656-425b-81b2-ab57106bc728" providerId="ADAL" clId="{2C58AEAB-A235-49ED-8CE4-2C5CB77F0824}" dt="2021-05-06T10:44:28.260" v="19143" actId="1076"/>
        <pc:sldMkLst>
          <pc:docMk/>
          <pc:sldMk cId="949639700" sldId="279"/>
        </pc:sldMkLst>
        <pc:spChg chg="add del mod">
          <ac:chgData name="Abodunrin Aminu (snmp)" userId="18f1ec4e-d656-425b-81b2-ab57106bc728" providerId="ADAL" clId="{2C58AEAB-A235-49ED-8CE4-2C5CB77F0824}" dt="2021-05-06T06:37:15.716" v="11524" actId="1076"/>
          <ac:spMkLst>
            <pc:docMk/>
            <pc:sldMk cId="949639700" sldId="279"/>
            <ac:spMk id="9" creationId="{E1441633-47DA-4D14-92C4-D664F6AC986B}"/>
          </ac:spMkLst>
        </pc:spChg>
        <pc:spChg chg="mod">
          <ac:chgData name="Abodunrin Aminu (snmp)" userId="18f1ec4e-d656-425b-81b2-ab57106bc728" providerId="ADAL" clId="{2C58AEAB-A235-49ED-8CE4-2C5CB77F0824}" dt="2021-05-06T10:44:28.260" v="19143" actId="1076"/>
          <ac:spMkLst>
            <pc:docMk/>
            <pc:sldMk cId="949639700" sldId="279"/>
            <ac:spMk id="10" creationId="{E1F3B197-37CD-4681-8A98-EA792C4A3D28}"/>
          </ac:spMkLst>
        </pc:spChg>
        <pc:spChg chg="mod">
          <ac:chgData name="Abodunrin Aminu (snmp)" userId="18f1ec4e-d656-425b-81b2-ab57106bc728" providerId="ADAL" clId="{2C58AEAB-A235-49ED-8CE4-2C5CB77F0824}" dt="2021-05-06T06:18:35.349" v="10751" actId="1076"/>
          <ac:spMkLst>
            <pc:docMk/>
            <pc:sldMk cId="949639700" sldId="279"/>
            <ac:spMk id="12" creationId="{EDF8CF9C-33C5-4387-8D9C-CBB87467E012}"/>
          </ac:spMkLst>
        </pc:spChg>
        <pc:picChg chg="mod">
          <ac:chgData name="Abodunrin Aminu (snmp)" userId="18f1ec4e-d656-425b-81b2-ab57106bc728" providerId="ADAL" clId="{2C58AEAB-A235-49ED-8CE4-2C5CB77F0824}" dt="2021-05-06T06:18:30.548" v="10750" actId="1076"/>
          <ac:picMkLst>
            <pc:docMk/>
            <pc:sldMk cId="949639700" sldId="279"/>
            <ac:picMk id="4" creationId="{A066BED3-9388-4F01-A048-BD401819EECC}"/>
          </ac:picMkLst>
        </pc:picChg>
      </pc:sldChg>
      <pc:sldChg chg="addSp delSp modSp mod modClrScheme chgLayout">
        <pc:chgData name="Abodunrin Aminu (snmp)" userId="18f1ec4e-d656-425b-81b2-ab57106bc728" providerId="ADAL" clId="{2C58AEAB-A235-49ED-8CE4-2C5CB77F0824}" dt="2021-05-06T07:01:53.853" v="12356" actId="14100"/>
        <pc:sldMkLst>
          <pc:docMk/>
          <pc:sldMk cId="1786392310" sldId="280"/>
        </pc:sldMkLst>
        <pc:spChg chg="mod">
          <ac:chgData name="Abodunrin Aminu (snmp)" userId="18f1ec4e-d656-425b-81b2-ab57106bc728" providerId="ADAL" clId="{2C58AEAB-A235-49ED-8CE4-2C5CB77F0824}" dt="2021-05-06T06:37:04.422" v="11521" actId="404"/>
          <ac:spMkLst>
            <pc:docMk/>
            <pc:sldMk cId="1786392310" sldId="280"/>
            <ac:spMk id="2" creationId="{870E1123-A3BA-44AB-9A62-B5CB58E9E4B1}"/>
          </ac:spMkLst>
        </pc:spChg>
        <pc:spChg chg="add del mod">
          <ac:chgData name="Abodunrin Aminu (snmp)" userId="18f1ec4e-d656-425b-81b2-ab57106bc728" providerId="ADAL" clId="{2C58AEAB-A235-49ED-8CE4-2C5CB77F0824}" dt="2021-05-06T06:35:17.182" v="11504" actId="26606"/>
          <ac:spMkLst>
            <pc:docMk/>
            <pc:sldMk cId="1786392310" sldId="280"/>
            <ac:spMk id="4" creationId="{65B54BCE-513F-4307-AC4D-08420470F6DF}"/>
          </ac:spMkLst>
        </pc:spChg>
        <pc:spChg chg="add del mod">
          <ac:chgData name="Abodunrin Aminu (snmp)" userId="18f1ec4e-d656-425b-81b2-ab57106bc728" providerId="ADAL" clId="{2C58AEAB-A235-49ED-8CE4-2C5CB77F0824}" dt="2021-05-06T06:35:04.481" v="11503" actId="26606"/>
          <ac:spMkLst>
            <pc:docMk/>
            <pc:sldMk cId="1786392310" sldId="280"/>
            <ac:spMk id="10" creationId="{1E76395C-6EDA-4EE3-B2D5-24B37D36ED62}"/>
          </ac:spMkLst>
        </pc:spChg>
        <pc:graphicFrameChg chg="add del mod">
          <ac:chgData name="Abodunrin Aminu (snmp)" userId="18f1ec4e-d656-425b-81b2-ab57106bc728" providerId="ADAL" clId="{2C58AEAB-A235-49ED-8CE4-2C5CB77F0824}" dt="2021-05-06T06:34:10.470" v="11501"/>
          <ac:graphicFrameMkLst>
            <pc:docMk/>
            <pc:sldMk cId="1786392310" sldId="280"/>
            <ac:graphicFrameMk id="3" creationId="{A3D64DED-F391-48A3-9E77-837E82848A09}"/>
          </ac:graphicFrameMkLst>
        </pc:graphicFrameChg>
        <pc:graphicFrameChg chg="add del mod">
          <ac:chgData name="Abodunrin Aminu (snmp)" userId="18f1ec4e-d656-425b-81b2-ab57106bc728" providerId="ADAL" clId="{2C58AEAB-A235-49ED-8CE4-2C5CB77F0824}" dt="2021-05-06T06:35:04.481" v="11503" actId="26606"/>
          <ac:graphicFrameMkLst>
            <pc:docMk/>
            <pc:sldMk cId="1786392310" sldId="280"/>
            <ac:graphicFrameMk id="6" creationId="{27DA978A-8DC4-44FC-B1CE-64FD6ABB609E}"/>
          </ac:graphicFrameMkLst>
        </pc:graphicFrameChg>
        <pc:graphicFrameChg chg="add mod">
          <ac:chgData name="Abodunrin Aminu (snmp)" userId="18f1ec4e-d656-425b-81b2-ab57106bc728" providerId="ADAL" clId="{2C58AEAB-A235-49ED-8CE4-2C5CB77F0824}" dt="2021-05-06T07:01:53.853" v="12356" actId="14100"/>
          <ac:graphicFrameMkLst>
            <pc:docMk/>
            <pc:sldMk cId="1786392310" sldId="280"/>
            <ac:graphicFrameMk id="7" creationId="{D0B3B189-5583-4F8E-B454-F191A954B139}"/>
          </ac:graphicFrameMkLst>
        </pc:graphicFrameChg>
      </pc:sldChg>
      <pc:sldChg chg="addSp delSp modSp new mod">
        <pc:chgData name="Abodunrin Aminu (snmp)" userId="18f1ec4e-d656-425b-81b2-ab57106bc728" providerId="ADAL" clId="{2C58AEAB-A235-49ED-8CE4-2C5CB77F0824}" dt="2021-05-06T08:11:59.554" v="16577" actId="20577"/>
        <pc:sldMkLst>
          <pc:docMk/>
          <pc:sldMk cId="1388756998" sldId="281"/>
        </pc:sldMkLst>
        <pc:spChg chg="mod">
          <ac:chgData name="Abodunrin Aminu (snmp)" userId="18f1ec4e-d656-425b-81b2-ab57106bc728" providerId="ADAL" clId="{2C58AEAB-A235-49ED-8CE4-2C5CB77F0824}" dt="2021-05-06T06:52:44.525" v="12283" actId="26606"/>
          <ac:spMkLst>
            <pc:docMk/>
            <pc:sldMk cId="1388756998" sldId="281"/>
            <ac:spMk id="2" creationId="{643F2221-A74B-4D81-97F6-6840DEC7455E}"/>
          </ac:spMkLst>
        </pc:spChg>
        <pc:spChg chg="del mod">
          <ac:chgData name="Abodunrin Aminu (snmp)" userId="18f1ec4e-d656-425b-81b2-ab57106bc728" providerId="ADAL" clId="{2C58AEAB-A235-49ED-8CE4-2C5CB77F0824}" dt="2021-05-06T06:52:44.525" v="12283" actId="26606"/>
          <ac:spMkLst>
            <pc:docMk/>
            <pc:sldMk cId="1388756998" sldId="281"/>
            <ac:spMk id="3" creationId="{FD25C6D6-3ABC-4959-85DD-37C92F501BAA}"/>
          </ac:spMkLst>
        </pc:spChg>
        <pc:graphicFrameChg chg="add mod">
          <ac:chgData name="Abodunrin Aminu (snmp)" userId="18f1ec4e-d656-425b-81b2-ab57106bc728" providerId="ADAL" clId="{2C58AEAB-A235-49ED-8CE4-2C5CB77F0824}" dt="2021-05-06T08:11:59.554" v="16577" actId="20577"/>
          <ac:graphicFrameMkLst>
            <pc:docMk/>
            <pc:sldMk cId="1388756998" sldId="281"/>
            <ac:graphicFrameMk id="5" creationId="{967AF85A-6246-4F77-90DB-9192BEEB9F1D}"/>
          </ac:graphicFrameMkLst>
        </pc:graphicFrameChg>
      </pc:sldChg>
      <pc:sldChg chg="modSp add">
        <pc:chgData name="Abodunrin Aminu (snmp)" userId="18f1ec4e-d656-425b-81b2-ab57106bc728" providerId="ADAL" clId="{2C58AEAB-A235-49ED-8CE4-2C5CB77F0824}" dt="2021-05-06T07:08:58.134" v="13119" actId="478"/>
        <pc:sldMkLst>
          <pc:docMk/>
          <pc:sldMk cId="549992453" sldId="282"/>
        </pc:sldMkLst>
        <pc:graphicFrameChg chg="mod">
          <ac:chgData name="Abodunrin Aminu (snmp)" userId="18f1ec4e-d656-425b-81b2-ab57106bc728" providerId="ADAL" clId="{2C58AEAB-A235-49ED-8CE4-2C5CB77F0824}" dt="2021-05-06T07:08:58.134" v="13119" actId="478"/>
          <ac:graphicFrameMkLst>
            <pc:docMk/>
            <pc:sldMk cId="549992453" sldId="282"/>
            <ac:graphicFrameMk id="5" creationId="{967AF85A-6246-4F77-90DB-9192BEEB9F1D}"/>
          </ac:graphicFrameMkLst>
        </pc:graphicFrameChg>
      </pc:sldChg>
      <pc:sldChg chg="modSp add del mod addCm delCm modCm">
        <pc:chgData name="Abodunrin Aminu (snmp)" userId="18f1ec4e-d656-425b-81b2-ab57106bc728" providerId="ADAL" clId="{2C58AEAB-A235-49ED-8CE4-2C5CB77F0824}" dt="2021-05-06T07:14:42.331" v="13562" actId="47"/>
        <pc:sldMkLst>
          <pc:docMk/>
          <pc:sldMk cId="2289736482" sldId="283"/>
        </pc:sldMkLst>
        <pc:spChg chg="mod">
          <ac:chgData name="Abodunrin Aminu (snmp)" userId="18f1ec4e-d656-425b-81b2-ab57106bc728" providerId="ADAL" clId="{2C58AEAB-A235-49ED-8CE4-2C5CB77F0824}" dt="2021-05-06T07:13:47.570" v="13524" actId="1076"/>
          <ac:spMkLst>
            <pc:docMk/>
            <pc:sldMk cId="2289736482" sldId="283"/>
            <ac:spMk id="2" creationId="{643F2221-A74B-4D81-97F6-6840DEC7455E}"/>
          </ac:spMkLst>
        </pc:spChg>
        <pc:graphicFrameChg chg="mod">
          <ac:chgData name="Abodunrin Aminu (snmp)" userId="18f1ec4e-d656-425b-81b2-ab57106bc728" providerId="ADAL" clId="{2C58AEAB-A235-49ED-8CE4-2C5CB77F0824}" dt="2021-05-06T07:13:04.898" v="13523" actId="20577"/>
          <ac:graphicFrameMkLst>
            <pc:docMk/>
            <pc:sldMk cId="2289736482" sldId="283"/>
            <ac:graphicFrameMk id="5" creationId="{967AF85A-6246-4F77-90DB-9192BEEB9F1D}"/>
          </ac:graphicFrameMkLst>
        </pc:graphicFrameChg>
      </pc:sldChg>
      <pc:sldChg chg="delSp modSp add mod">
        <pc:chgData name="Abodunrin Aminu (snmp)" userId="18f1ec4e-d656-425b-81b2-ab57106bc728" providerId="ADAL" clId="{2C58AEAB-A235-49ED-8CE4-2C5CB77F0824}" dt="2021-05-06T07:14:23.450" v="13561" actId="478"/>
        <pc:sldMkLst>
          <pc:docMk/>
          <pc:sldMk cId="2470625201" sldId="284"/>
        </pc:sldMkLst>
        <pc:spChg chg="del mod">
          <ac:chgData name="Abodunrin Aminu (snmp)" userId="18f1ec4e-d656-425b-81b2-ab57106bc728" providerId="ADAL" clId="{2C58AEAB-A235-49ED-8CE4-2C5CB77F0824}" dt="2021-05-06T07:14:23.450" v="13561" actId="478"/>
          <ac:spMkLst>
            <pc:docMk/>
            <pc:sldMk cId="2470625201" sldId="284"/>
            <ac:spMk id="3" creationId="{F8004639-45D9-474D-9D27-0530682B5A7B}"/>
          </ac:spMkLst>
        </pc:spChg>
      </pc:sldChg>
      <pc:sldChg chg="addSp delSp modSp add mod modClrScheme chgLayout">
        <pc:chgData name="Abodunrin Aminu (snmp)" userId="18f1ec4e-d656-425b-81b2-ab57106bc728" providerId="ADAL" clId="{2C58AEAB-A235-49ED-8CE4-2C5CB77F0824}" dt="2021-05-06T10:58:09.649" v="19302" actId="403"/>
        <pc:sldMkLst>
          <pc:docMk/>
          <pc:sldMk cId="1257947805" sldId="285"/>
        </pc:sldMkLst>
        <pc:spChg chg="mod">
          <ac:chgData name="Abodunrin Aminu (snmp)" userId="18f1ec4e-d656-425b-81b2-ab57106bc728" providerId="ADAL" clId="{2C58AEAB-A235-49ED-8CE4-2C5CB77F0824}" dt="2021-05-06T07:38:53.648" v="15424" actId="26606"/>
          <ac:spMkLst>
            <pc:docMk/>
            <pc:sldMk cId="1257947805" sldId="285"/>
            <ac:spMk id="2" creationId="{643F2221-A74B-4D81-97F6-6840DEC7455E}"/>
          </ac:spMkLst>
        </pc:spChg>
        <pc:spChg chg="add del mod">
          <ac:chgData name="Abodunrin Aminu (snmp)" userId="18f1ec4e-d656-425b-81b2-ab57106bc728" providerId="ADAL" clId="{2C58AEAB-A235-49ED-8CE4-2C5CB77F0824}" dt="2021-05-06T07:38:53.648" v="15424" actId="26606"/>
          <ac:spMkLst>
            <pc:docMk/>
            <pc:sldMk cId="1257947805" sldId="285"/>
            <ac:spMk id="4" creationId="{ABFFACEF-E4A1-48F7-BBA1-094CF3517C56}"/>
          </ac:spMkLst>
        </pc:spChg>
        <pc:spChg chg="add mod">
          <ac:chgData name="Abodunrin Aminu (snmp)" userId="18f1ec4e-d656-425b-81b2-ab57106bc728" providerId="ADAL" clId="{2C58AEAB-A235-49ED-8CE4-2C5CB77F0824}" dt="2021-05-06T10:58:09.649" v="19302" actId="403"/>
          <ac:spMkLst>
            <pc:docMk/>
            <pc:sldMk cId="1257947805" sldId="285"/>
            <ac:spMk id="10" creationId="{13D9F21A-449C-40C1-9C94-173727313FD8}"/>
          </ac:spMkLst>
        </pc:spChg>
        <pc:graphicFrameChg chg="del mod">
          <ac:chgData name="Abodunrin Aminu (snmp)" userId="18f1ec4e-d656-425b-81b2-ab57106bc728" providerId="ADAL" clId="{2C58AEAB-A235-49ED-8CE4-2C5CB77F0824}" dt="2021-05-06T07:21:24.766" v="13594" actId="478"/>
          <ac:graphicFrameMkLst>
            <pc:docMk/>
            <pc:sldMk cId="1257947805" sldId="285"/>
            <ac:graphicFrameMk id="5" creationId="{967AF85A-6246-4F77-90DB-9192BEEB9F1D}"/>
          </ac:graphicFrameMkLst>
        </pc:graphicFrameChg>
        <pc:graphicFrameChg chg="add del">
          <ac:chgData name="Abodunrin Aminu (snmp)" userId="18f1ec4e-d656-425b-81b2-ab57106bc728" providerId="ADAL" clId="{2C58AEAB-A235-49ED-8CE4-2C5CB77F0824}" dt="2021-05-06T07:23:09.816" v="13655" actId="26606"/>
          <ac:graphicFrameMkLst>
            <pc:docMk/>
            <pc:sldMk cId="1257947805" sldId="285"/>
            <ac:graphicFrameMk id="6" creationId="{8EAEE936-015F-4842-993D-6A4831E38CD4}"/>
          </ac:graphicFrameMkLst>
        </pc:graphicFrameChg>
        <pc:graphicFrameChg chg="add del mod">
          <ac:chgData name="Abodunrin Aminu (snmp)" userId="18f1ec4e-d656-425b-81b2-ab57106bc728" providerId="ADAL" clId="{2C58AEAB-A235-49ED-8CE4-2C5CB77F0824}" dt="2021-05-06T07:27:24.937" v="13941" actId="26606"/>
          <ac:graphicFrameMkLst>
            <pc:docMk/>
            <pc:sldMk cId="1257947805" sldId="285"/>
            <ac:graphicFrameMk id="7" creationId="{044D1D6F-1E08-4F8F-B261-D48183DBBE1D}"/>
          </ac:graphicFrameMkLst>
        </pc:graphicFrameChg>
        <pc:graphicFrameChg chg="add mod">
          <ac:chgData name="Abodunrin Aminu (snmp)" userId="18f1ec4e-d656-425b-81b2-ab57106bc728" providerId="ADAL" clId="{2C58AEAB-A235-49ED-8CE4-2C5CB77F0824}" dt="2021-05-06T10:58:02.997" v="19299" actId="403"/>
          <ac:graphicFrameMkLst>
            <pc:docMk/>
            <pc:sldMk cId="1257947805" sldId="285"/>
            <ac:graphicFrameMk id="8" creationId="{ADC2EA28-A70B-47CB-9423-2848806B56FE}"/>
          </ac:graphicFrameMkLst>
        </pc:graphicFrameChg>
      </pc:sldChg>
      <pc:sldChg chg="modSp add mod">
        <pc:chgData name="Abodunrin Aminu (snmp)" userId="18f1ec4e-d656-425b-81b2-ab57106bc728" providerId="ADAL" clId="{2C58AEAB-A235-49ED-8CE4-2C5CB77F0824}" dt="2021-05-06T10:57:54.529" v="19297" actId="403"/>
        <pc:sldMkLst>
          <pc:docMk/>
          <pc:sldMk cId="2859385132" sldId="286"/>
        </pc:sldMkLst>
        <pc:spChg chg="mod">
          <ac:chgData name="Abodunrin Aminu (snmp)" userId="18f1ec4e-d656-425b-81b2-ab57106bc728" providerId="ADAL" clId="{2C58AEAB-A235-49ED-8CE4-2C5CB77F0824}" dt="2021-05-06T10:57:54.529" v="19297" actId="403"/>
          <ac:spMkLst>
            <pc:docMk/>
            <pc:sldMk cId="2859385132" sldId="286"/>
            <ac:spMk id="10" creationId="{13D9F21A-449C-40C1-9C94-173727313FD8}"/>
          </ac:spMkLst>
        </pc:spChg>
        <pc:graphicFrameChg chg="mod">
          <ac:chgData name="Abodunrin Aminu (snmp)" userId="18f1ec4e-d656-425b-81b2-ab57106bc728" providerId="ADAL" clId="{2C58AEAB-A235-49ED-8CE4-2C5CB77F0824}" dt="2021-05-06T10:57:44.281" v="19294" actId="403"/>
          <ac:graphicFrameMkLst>
            <pc:docMk/>
            <pc:sldMk cId="2859385132" sldId="286"/>
            <ac:graphicFrameMk id="8" creationId="{ADC2EA28-A70B-47CB-9423-2848806B56FE}"/>
          </ac:graphicFrameMkLst>
        </pc:graphicFrameChg>
      </pc:sldChg>
      <pc:sldChg chg="addSp modSp mod">
        <pc:chgData name="Abodunrin Aminu (snmp)" userId="18f1ec4e-d656-425b-81b2-ab57106bc728" providerId="ADAL" clId="{2C58AEAB-A235-49ED-8CE4-2C5CB77F0824}" dt="2021-05-06T10:49:38.771" v="19161" actId="20577"/>
        <pc:sldMkLst>
          <pc:docMk/>
          <pc:sldMk cId="1427099307" sldId="287"/>
        </pc:sldMkLst>
        <pc:spChg chg="add mod">
          <ac:chgData name="Abodunrin Aminu (snmp)" userId="18f1ec4e-d656-425b-81b2-ab57106bc728" providerId="ADAL" clId="{2C58AEAB-A235-49ED-8CE4-2C5CB77F0824}" dt="2021-05-06T10:49:38.771" v="19161" actId="20577"/>
          <ac:spMkLst>
            <pc:docMk/>
            <pc:sldMk cId="1427099307" sldId="287"/>
            <ac:spMk id="4" creationId="{2F65A7DC-1719-4B64-BC1B-5640A8D4DB03}"/>
          </ac:spMkLst>
        </pc:spChg>
      </pc:sldChg>
      <pc:sldChg chg="addSp delSp modSp new del mod modClrScheme chgLayout">
        <pc:chgData name="Abodunrin Aminu (snmp)" userId="18f1ec4e-d656-425b-81b2-ab57106bc728" providerId="ADAL" clId="{2C58AEAB-A235-49ED-8CE4-2C5CB77F0824}" dt="2021-05-06T08:24:05.113" v="16725" actId="2696"/>
        <pc:sldMkLst>
          <pc:docMk/>
          <pc:sldMk cId="2597444583" sldId="287"/>
        </pc:sldMkLst>
        <pc:spChg chg="add del">
          <ac:chgData name="Abodunrin Aminu (snmp)" userId="18f1ec4e-d656-425b-81b2-ab57106bc728" providerId="ADAL" clId="{2C58AEAB-A235-49ED-8CE4-2C5CB77F0824}" dt="2021-05-06T08:13:11.696" v="16581" actId="26606"/>
          <ac:spMkLst>
            <pc:docMk/>
            <pc:sldMk cId="2597444583" sldId="287"/>
            <ac:spMk id="2" creationId="{65FC5C60-5963-4FCC-AB4C-2476B218037E}"/>
          </ac:spMkLst>
        </pc:spChg>
        <pc:spChg chg="add del">
          <ac:chgData name="Abodunrin Aminu (snmp)" userId="18f1ec4e-d656-425b-81b2-ab57106bc728" providerId="ADAL" clId="{2C58AEAB-A235-49ED-8CE4-2C5CB77F0824}" dt="2021-05-06T08:13:11.696" v="16581" actId="26606"/>
          <ac:spMkLst>
            <pc:docMk/>
            <pc:sldMk cId="2597444583" sldId="287"/>
            <ac:spMk id="3" creationId="{9B576238-1CF5-4555-8A9C-BB94F052FA4E}"/>
          </ac:spMkLst>
        </pc:spChg>
        <pc:spChg chg="add del">
          <ac:chgData name="Abodunrin Aminu (snmp)" userId="18f1ec4e-d656-425b-81b2-ab57106bc728" providerId="ADAL" clId="{2C58AEAB-A235-49ED-8CE4-2C5CB77F0824}" dt="2021-05-06T08:13:11.696" v="16581" actId="26606"/>
          <ac:spMkLst>
            <pc:docMk/>
            <pc:sldMk cId="2597444583" sldId="287"/>
            <ac:spMk id="4" creationId="{4311CAC8-F5C9-4DD5-8F8A-4B4623B36181}"/>
          </ac:spMkLst>
        </pc:spChg>
        <pc:spChg chg="add del mod">
          <ac:chgData name="Abodunrin Aminu (snmp)" userId="18f1ec4e-d656-425b-81b2-ab57106bc728" providerId="ADAL" clId="{2C58AEAB-A235-49ED-8CE4-2C5CB77F0824}" dt="2021-05-06T08:13:57.864" v="16583" actId="26606"/>
          <ac:spMkLst>
            <pc:docMk/>
            <pc:sldMk cId="2597444583" sldId="287"/>
            <ac:spMk id="9" creationId="{F4D0C3F8-FC37-4BFD-B2AF-884A6534B5F0}"/>
          </ac:spMkLst>
        </pc:spChg>
        <pc:spChg chg="add del mod">
          <ac:chgData name="Abodunrin Aminu (snmp)" userId="18f1ec4e-d656-425b-81b2-ab57106bc728" providerId="ADAL" clId="{2C58AEAB-A235-49ED-8CE4-2C5CB77F0824}" dt="2021-05-06T08:13:54.716" v="16582"/>
          <ac:spMkLst>
            <pc:docMk/>
            <pc:sldMk cId="2597444583" sldId="287"/>
            <ac:spMk id="11" creationId="{406EDAE4-69E9-4A1D-BF23-42611EF9E315}"/>
          </ac:spMkLst>
        </pc:spChg>
        <pc:spChg chg="add mod">
          <ac:chgData name="Abodunrin Aminu (snmp)" userId="18f1ec4e-d656-425b-81b2-ab57106bc728" providerId="ADAL" clId="{2C58AEAB-A235-49ED-8CE4-2C5CB77F0824}" dt="2021-05-06T08:15:00.073" v="16667" actId="1076"/>
          <ac:spMkLst>
            <pc:docMk/>
            <pc:sldMk cId="2597444583" sldId="287"/>
            <ac:spMk id="14" creationId="{DDD5D971-7207-47EE-8F68-6CC0320C3828}"/>
          </ac:spMkLst>
        </pc:spChg>
        <pc:spChg chg="add del mod">
          <ac:chgData name="Abodunrin Aminu (snmp)" userId="18f1ec4e-d656-425b-81b2-ab57106bc728" providerId="ADAL" clId="{2C58AEAB-A235-49ED-8CE4-2C5CB77F0824}" dt="2021-05-06T08:14:26.110" v="16617" actId="478"/>
          <ac:spMkLst>
            <pc:docMk/>
            <pc:sldMk cId="2597444583" sldId="287"/>
            <ac:spMk id="16" creationId="{481C6C4C-689E-4A46-91F1-1277ECE986A2}"/>
          </ac:spMkLst>
        </pc:spChg>
        <pc:picChg chg="add mod">
          <ac:chgData name="Abodunrin Aminu (snmp)" userId="18f1ec4e-d656-425b-81b2-ab57106bc728" providerId="ADAL" clId="{2C58AEAB-A235-49ED-8CE4-2C5CB77F0824}" dt="2021-05-06T08:13:57.864" v="16583" actId="26606"/>
          <ac:picMkLst>
            <pc:docMk/>
            <pc:sldMk cId="2597444583" sldId="287"/>
            <ac:picMk id="5" creationId="{ACFEAEFC-5AF4-4BBB-B213-A58A5EE8B161}"/>
          </ac:picMkLst>
        </pc:picChg>
      </pc:sldChg>
      <pc:sldChg chg="addSp delSp modSp new mod modClrScheme chgLayout">
        <pc:chgData name="Abodunrin Aminu (snmp)" userId="18f1ec4e-d656-425b-81b2-ab57106bc728" providerId="ADAL" clId="{2C58AEAB-A235-49ED-8CE4-2C5CB77F0824}" dt="2021-05-06T08:23:59.451" v="16724"/>
        <pc:sldMkLst>
          <pc:docMk/>
          <pc:sldMk cId="2625853936" sldId="288"/>
        </pc:sldMkLst>
        <pc:spChg chg="del">
          <ac:chgData name="Abodunrin Aminu (snmp)" userId="18f1ec4e-d656-425b-81b2-ab57106bc728" providerId="ADAL" clId="{2C58AEAB-A235-49ED-8CE4-2C5CB77F0824}" dt="2021-05-06T08:15:38.252" v="16669" actId="26606"/>
          <ac:spMkLst>
            <pc:docMk/>
            <pc:sldMk cId="2625853936" sldId="288"/>
            <ac:spMk id="2" creationId="{CD315145-99FF-44EE-B42A-BD544A394FA5}"/>
          </ac:spMkLst>
        </pc:spChg>
        <pc:spChg chg="del">
          <ac:chgData name="Abodunrin Aminu (snmp)" userId="18f1ec4e-d656-425b-81b2-ab57106bc728" providerId="ADAL" clId="{2C58AEAB-A235-49ED-8CE4-2C5CB77F0824}" dt="2021-05-06T08:15:38.252" v="16669" actId="26606"/>
          <ac:spMkLst>
            <pc:docMk/>
            <pc:sldMk cId="2625853936" sldId="288"/>
            <ac:spMk id="3" creationId="{FD67BA4B-2000-4CBF-ABA5-1450396CB610}"/>
          </ac:spMkLst>
        </pc:spChg>
        <pc:spChg chg="del">
          <ac:chgData name="Abodunrin Aminu (snmp)" userId="18f1ec4e-d656-425b-81b2-ab57106bc728" providerId="ADAL" clId="{2C58AEAB-A235-49ED-8CE4-2C5CB77F0824}" dt="2021-05-06T08:15:38.252" v="16669" actId="26606"/>
          <ac:spMkLst>
            <pc:docMk/>
            <pc:sldMk cId="2625853936" sldId="288"/>
            <ac:spMk id="4" creationId="{7EE9C657-4EC1-46EF-8A7A-5A3461478C7C}"/>
          </ac:spMkLst>
        </pc:spChg>
        <pc:spChg chg="del mod">
          <ac:chgData name="Abodunrin Aminu (snmp)" userId="18f1ec4e-d656-425b-81b2-ab57106bc728" providerId="ADAL" clId="{2C58AEAB-A235-49ED-8CE4-2C5CB77F0824}" dt="2021-05-06T08:23:59.451" v="16724"/>
          <ac:spMkLst>
            <pc:docMk/>
            <pc:sldMk cId="2625853936" sldId="288"/>
            <ac:spMk id="5" creationId="{EBCA1A37-E681-4CB5-B863-2343226A21D6}"/>
          </ac:spMkLst>
        </pc:spChg>
        <pc:spChg chg="add mod">
          <ac:chgData name="Abodunrin Aminu (snmp)" userId="18f1ec4e-d656-425b-81b2-ab57106bc728" providerId="ADAL" clId="{2C58AEAB-A235-49ED-8CE4-2C5CB77F0824}" dt="2021-05-06T08:21:51.003" v="16704" actId="1076"/>
          <ac:spMkLst>
            <pc:docMk/>
            <pc:sldMk cId="2625853936" sldId="288"/>
            <ac:spMk id="9" creationId="{55137173-EB7E-42CA-97D1-D3702A989455}"/>
          </ac:spMkLst>
        </pc:spChg>
        <pc:spChg chg="add mod">
          <ac:chgData name="Abodunrin Aminu (snmp)" userId="18f1ec4e-d656-425b-81b2-ab57106bc728" providerId="ADAL" clId="{2C58AEAB-A235-49ED-8CE4-2C5CB77F0824}" dt="2021-05-06T08:23:32.031" v="16723" actId="20577"/>
          <ac:spMkLst>
            <pc:docMk/>
            <pc:sldMk cId="2625853936" sldId="288"/>
            <ac:spMk id="11" creationId="{A7105AC6-5A07-438B-9212-1C2A8CDA94D8}"/>
          </ac:spMkLst>
        </pc:spChg>
      </pc:sldChg>
      <pc:sldChg chg="addSp delSp modSp add mod">
        <pc:chgData name="Abodunrin Aminu (snmp)" userId="18f1ec4e-d656-425b-81b2-ab57106bc728" providerId="ADAL" clId="{2C58AEAB-A235-49ED-8CE4-2C5CB77F0824}" dt="2021-05-06T10:51:41.585" v="19275" actId="20577"/>
        <pc:sldMkLst>
          <pc:docMk/>
          <pc:sldMk cId="1686775885" sldId="289"/>
        </pc:sldMkLst>
        <pc:spChg chg="add mod">
          <ac:chgData name="Abodunrin Aminu (snmp)" userId="18f1ec4e-d656-425b-81b2-ab57106bc728" providerId="ADAL" clId="{2C58AEAB-A235-49ED-8CE4-2C5CB77F0824}" dt="2021-05-06T10:51:41.585" v="19275" actId="20577"/>
          <ac:spMkLst>
            <pc:docMk/>
            <pc:sldMk cId="1686775885" sldId="289"/>
            <ac:spMk id="7" creationId="{1B91BBB4-9174-41B8-AEFF-8BD60AF168F3}"/>
          </ac:spMkLst>
        </pc:spChg>
        <pc:graphicFrameChg chg="del mod">
          <ac:chgData name="Abodunrin Aminu (snmp)" userId="18f1ec4e-d656-425b-81b2-ab57106bc728" providerId="ADAL" clId="{2C58AEAB-A235-49ED-8CE4-2C5CB77F0824}" dt="2021-05-06T09:50:25.091" v="18386" actId="478"/>
          <ac:graphicFrameMkLst>
            <pc:docMk/>
            <pc:sldMk cId="1686775885" sldId="289"/>
            <ac:graphicFrameMk id="5" creationId="{967AF85A-6246-4F77-90DB-9192BEEB9F1D}"/>
          </ac:graphicFrameMkLst>
        </pc:graphicFrameChg>
      </pc:sldChg>
    </pc:docChg>
  </pc:docChgLst>
  <pc:docChgLst>
    <pc:chgData name="Abodunrin Aminu (snmp)" userId="18f1ec4e-d656-425b-81b2-ab57106bc728" providerId="ADAL" clId="{44CF4F56-13BB-4417-99F6-C7C301D6D1B1}"/>
    <pc:docChg chg="undo redo custSel addSld delSld modSld sldOrd">
      <pc:chgData name="Abodunrin Aminu (snmp)" userId="18f1ec4e-d656-425b-81b2-ab57106bc728" providerId="ADAL" clId="{44CF4F56-13BB-4417-99F6-C7C301D6D1B1}" dt="2021-07-08T13:39:18.097" v="8471" actId="20577"/>
      <pc:docMkLst>
        <pc:docMk/>
      </pc:docMkLst>
      <pc:sldChg chg="addSp delSp modSp mod addCm">
        <pc:chgData name="Abodunrin Aminu (snmp)" userId="18f1ec4e-d656-425b-81b2-ab57106bc728" providerId="ADAL" clId="{44CF4F56-13BB-4417-99F6-C7C301D6D1B1}" dt="2021-07-08T13:23:33.871" v="8443" actId="20577"/>
        <pc:sldMkLst>
          <pc:docMk/>
          <pc:sldMk cId="3774160052" sldId="256"/>
        </pc:sldMkLst>
        <pc:spChg chg="mod">
          <ac:chgData name="Abodunrin Aminu (snmp)" userId="18f1ec4e-d656-425b-81b2-ab57106bc728" providerId="ADAL" clId="{44CF4F56-13BB-4417-99F6-C7C301D6D1B1}" dt="2021-07-04T09:16:17.465" v="202" actId="14100"/>
          <ac:spMkLst>
            <pc:docMk/>
            <pc:sldMk cId="3774160052" sldId="256"/>
            <ac:spMk id="2" creationId="{51D5E3B3-F935-48BC-8660-050A22BB3903}"/>
          </ac:spMkLst>
        </pc:spChg>
        <pc:spChg chg="add mod">
          <ac:chgData name="Abodunrin Aminu (snmp)" userId="18f1ec4e-d656-425b-81b2-ab57106bc728" providerId="ADAL" clId="{44CF4F56-13BB-4417-99F6-C7C301D6D1B1}" dt="2021-07-06T12:30:24.676" v="8425" actId="20577"/>
          <ac:spMkLst>
            <pc:docMk/>
            <pc:sldMk cId="3774160052" sldId="256"/>
            <ac:spMk id="3" creationId="{E7626790-4335-41FD-AAB7-D2A5E725EF16}"/>
          </ac:spMkLst>
        </pc:spChg>
        <pc:spChg chg="del">
          <ac:chgData name="Abodunrin Aminu (snmp)" userId="18f1ec4e-d656-425b-81b2-ab57106bc728" providerId="ADAL" clId="{44CF4F56-13BB-4417-99F6-C7C301D6D1B1}" dt="2021-07-04T09:13:34.703" v="48" actId="478"/>
          <ac:spMkLst>
            <pc:docMk/>
            <pc:sldMk cId="3774160052" sldId="256"/>
            <ac:spMk id="3" creationId="{F9E9776D-B248-441E-A133-69D51B82A99C}"/>
          </ac:spMkLst>
        </pc:spChg>
        <pc:spChg chg="add mod">
          <ac:chgData name="Abodunrin Aminu (snmp)" userId="18f1ec4e-d656-425b-81b2-ab57106bc728" providerId="ADAL" clId="{44CF4F56-13BB-4417-99F6-C7C301D6D1B1}" dt="2021-07-08T13:23:33.871" v="8443" actId="20577"/>
          <ac:spMkLst>
            <pc:docMk/>
            <pc:sldMk cId="3774160052" sldId="256"/>
            <ac:spMk id="8" creationId="{AB168C0E-0E68-435B-824D-1C693721CE33}"/>
          </ac:spMkLst>
        </pc:spChg>
        <pc:picChg chg="mod">
          <ac:chgData name="Abodunrin Aminu (snmp)" userId="18f1ec4e-d656-425b-81b2-ab57106bc728" providerId="ADAL" clId="{44CF4F56-13BB-4417-99F6-C7C301D6D1B1}" dt="2021-07-05T08:07:48.597" v="388" actId="1076"/>
          <ac:picMkLst>
            <pc:docMk/>
            <pc:sldMk cId="3774160052" sldId="256"/>
            <ac:picMk id="4" creationId="{9A8FB41D-ED35-456A-9865-EB203516C4CC}"/>
          </ac:picMkLst>
        </pc:picChg>
        <pc:picChg chg="mod">
          <ac:chgData name="Abodunrin Aminu (snmp)" userId="18f1ec4e-d656-425b-81b2-ab57106bc728" providerId="ADAL" clId="{44CF4F56-13BB-4417-99F6-C7C301D6D1B1}" dt="2021-07-05T08:07:46.092" v="382" actId="14100"/>
          <ac:picMkLst>
            <pc:docMk/>
            <pc:sldMk cId="3774160052" sldId="256"/>
            <ac:picMk id="5" creationId="{427C0175-7397-4E9A-AF00-3D8ADC977FA0}"/>
          </ac:picMkLst>
        </pc:picChg>
        <pc:picChg chg="mod">
          <ac:chgData name="Abodunrin Aminu (snmp)" userId="18f1ec4e-d656-425b-81b2-ab57106bc728" providerId="ADAL" clId="{44CF4F56-13BB-4417-99F6-C7C301D6D1B1}" dt="2021-07-05T08:07:47.322" v="385" actId="14100"/>
          <ac:picMkLst>
            <pc:docMk/>
            <pc:sldMk cId="3774160052" sldId="256"/>
            <ac:picMk id="7" creationId="{9D58720F-3D5B-4B83-8AD4-105EC030DF87}"/>
          </ac:picMkLst>
        </pc:picChg>
      </pc:sldChg>
      <pc:sldChg chg="del">
        <pc:chgData name="Abodunrin Aminu (snmp)" userId="18f1ec4e-d656-425b-81b2-ab57106bc728" providerId="ADAL" clId="{44CF4F56-13BB-4417-99F6-C7C301D6D1B1}" dt="2021-07-04T12:28:02.768" v="282" actId="47"/>
        <pc:sldMkLst>
          <pc:docMk/>
          <pc:sldMk cId="356812257" sldId="257"/>
        </pc:sldMkLst>
      </pc:sldChg>
      <pc:sldChg chg="del">
        <pc:chgData name="Abodunrin Aminu (snmp)" userId="18f1ec4e-d656-425b-81b2-ab57106bc728" providerId="ADAL" clId="{44CF4F56-13BB-4417-99F6-C7C301D6D1B1}" dt="2021-07-04T12:22:51.891" v="204" actId="47"/>
        <pc:sldMkLst>
          <pc:docMk/>
          <pc:sldMk cId="4234707849" sldId="258"/>
        </pc:sldMkLst>
      </pc:sldChg>
      <pc:sldChg chg="del">
        <pc:chgData name="Abodunrin Aminu (snmp)" userId="18f1ec4e-d656-425b-81b2-ab57106bc728" providerId="ADAL" clId="{44CF4F56-13BB-4417-99F6-C7C301D6D1B1}" dt="2021-07-04T12:24:39.206" v="208" actId="47"/>
        <pc:sldMkLst>
          <pc:docMk/>
          <pc:sldMk cId="4024582180" sldId="259"/>
        </pc:sldMkLst>
      </pc:sldChg>
      <pc:sldChg chg="addSp delSp modSp mod modClrScheme chgLayout">
        <pc:chgData name="Abodunrin Aminu (snmp)" userId="18f1ec4e-d656-425b-81b2-ab57106bc728" providerId="ADAL" clId="{44CF4F56-13BB-4417-99F6-C7C301D6D1B1}" dt="2021-07-06T11:32:39.528" v="7855" actId="20577"/>
        <pc:sldMkLst>
          <pc:docMk/>
          <pc:sldMk cId="2450367113" sldId="260"/>
        </pc:sldMkLst>
        <pc:spChg chg="add mod">
          <ac:chgData name="Abodunrin Aminu (snmp)" userId="18f1ec4e-d656-425b-81b2-ab57106bc728" providerId="ADAL" clId="{44CF4F56-13BB-4417-99F6-C7C301D6D1B1}" dt="2021-07-06T11:32:39.528" v="7855" actId="20577"/>
          <ac:spMkLst>
            <pc:docMk/>
            <pc:sldMk cId="2450367113" sldId="260"/>
            <ac:spMk id="2" creationId="{677A1D32-CDAA-45A0-9062-B7385143A5D8}"/>
          </ac:spMkLst>
        </pc:spChg>
        <pc:spChg chg="mod">
          <ac:chgData name="Abodunrin Aminu (snmp)" userId="18f1ec4e-d656-425b-81b2-ab57106bc728" providerId="ADAL" clId="{44CF4F56-13BB-4417-99F6-C7C301D6D1B1}" dt="2021-07-05T12:11:58.330" v="688" actId="26606"/>
          <ac:spMkLst>
            <pc:docMk/>
            <pc:sldMk cId="2450367113" sldId="260"/>
            <ac:spMk id="11" creationId="{92E71F38-9076-4470-A229-2C0AB865DAB8}"/>
          </ac:spMkLst>
        </pc:spChg>
        <pc:spChg chg="mod">
          <ac:chgData name="Abodunrin Aminu (snmp)" userId="18f1ec4e-d656-425b-81b2-ab57106bc728" providerId="ADAL" clId="{44CF4F56-13BB-4417-99F6-C7C301D6D1B1}" dt="2021-07-05T12:11:58.330" v="688" actId="26606"/>
          <ac:spMkLst>
            <pc:docMk/>
            <pc:sldMk cId="2450367113" sldId="260"/>
            <ac:spMk id="12" creationId="{4BB3487A-FEE8-468C-A15E-25917FD01BE6}"/>
          </ac:spMkLst>
        </pc:spChg>
        <pc:spChg chg="mod">
          <ac:chgData name="Abodunrin Aminu (snmp)" userId="18f1ec4e-d656-425b-81b2-ab57106bc728" providerId="ADAL" clId="{44CF4F56-13BB-4417-99F6-C7C301D6D1B1}" dt="2021-07-05T14:44:20.073" v="2592" actId="20577"/>
          <ac:spMkLst>
            <pc:docMk/>
            <pc:sldMk cId="2450367113" sldId="260"/>
            <ac:spMk id="21" creationId="{B888F943-B77C-4829-8C4B-9087C9B22521}"/>
          </ac:spMkLst>
        </pc:spChg>
        <pc:spChg chg="del mod">
          <ac:chgData name="Abodunrin Aminu (snmp)" userId="18f1ec4e-d656-425b-81b2-ab57106bc728" providerId="ADAL" clId="{44CF4F56-13BB-4417-99F6-C7C301D6D1B1}" dt="2021-07-05T12:11:58.330" v="688" actId="26606"/>
          <ac:spMkLst>
            <pc:docMk/>
            <pc:sldMk cId="2450367113" sldId="260"/>
            <ac:spMk id="31" creationId="{204A1CA4-AB2A-4BD6-BCC6-AB5544E76248}"/>
          </ac:spMkLst>
        </pc:spChg>
        <pc:graphicFrameChg chg="add del mod">
          <ac:chgData name="Abodunrin Aminu (snmp)" userId="18f1ec4e-d656-425b-81b2-ab57106bc728" providerId="ADAL" clId="{44CF4F56-13BB-4417-99F6-C7C301D6D1B1}" dt="2021-07-06T11:28:25.907" v="7750" actId="20577"/>
          <ac:graphicFrameMkLst>
            <pc:docMk/>
            <pc:sldMk cId="2450367113" sldId="260"/>
            <ac:graphicFrameMk id="33" creationId="{50229E5C-266A-4C26-89C5-692C2E133DB7}"/>
          </ac:graphicFrameMkLst>
        </pc:graphicFrameChg>
        <pc:picChg chg="del">
          <ac:chgData name="Abodunrin Aminu (snmp)" userId="18f1ec4e-d656-425b-81b2-ab57106bc728" providerId="ADAL" clId="{44CF4F56-13BB-4417-99F6-C7C301D6D1B1}" dt="2021-07-05T12:07:55.928" v="407" actId="478"/>
          <ac:picMkLst>
            <pc:docMk/>
            <pc:sldMk cId="2450367113" sldId="260"/>
            <ac:picMk id="7" creationId="{A201CD73-F88C-4CE5-94E5-E0EC957E75F5}"/>
          </ac:picMkLst>
        </pc:picChg>
      </pc:sldChg>
      <pc:sldChg chg="del">
        <pc:chgData name="Abodunrin Aminu (snmp)" userId="18f1ec4e-d656-425b-81b2-ab57106bc728" providerId="ADAL" clId="{44CF4F56-13BB-4417-99F6-C7C301D6D1B1}" dt="2021-07-04T12:24:57.504" v="209" actId="47"/>
        <pc:sldMkLst>
          <pc:docMk/>
          <pc:sldMk cId="1895998476" sldId="261"/>
        </pc:sldMkLst>
      </pc:sldChg>
      <pc:sldChg chg="del">
        <pc:chgData name="Abodunrin Aminu (snmp)" userId="18f1ec4e-d656-425b-81b2-ab57106bc728" providerId="ADAL" clId="{44CF4F56-13BB-4417-99F6-C7C301D6D1B1}" dt="2021-07-04T12:24:59.981" v="210" actId="47"/>
        <pc:sldMkLst>
          <pc:docMk/>
          <pc:sldMk cId="2826560236" sldId="262"/>
        </pc:sldMkLst>
      </pc:sldChg>
      <pc:sldChg chg="del">
        <pc:chgData name="Abodunrin Aminu (snmp)" userId="18f1ec4e-d656-425b-81b2-ab57106bc728" providerId="ADAL" clId="{44CF4F56-13BB-4417-99F6-C7C301D6D1B1}" dt="2021-07-04T12:26:36.160" v="272" actId="47"/>
        <pc:sldMkLst>
          <pc:docMk/>
          <pc:sldMk cId="1034577527" sldId="263"/>
        </pc:sldMkLst>
      </pc:sldChg>
      <pc:sldChg chg="addSp delSp modSp mod modClrScheme chgLayout">
        <pc:chgData name="Abodunrin Aminu (snmp)" userId="18f1ec4e-d656-425b-81b2-ab57106bc728" providerId="ADAL" clId="{44CF4F56-13BB-4417-99F6-C7C301D6D1B1}" dt="2021-07-06T11:41:38.649" v="7980" actId="20577"/>
        <pc:sldMkLst>
          <pc:docMk/>
          <pc:sldMk cId="1991352961" sldId="264"/>
        </pc:sldMkLst>
        <pc:spChg chg="mod">
          <ac:chgData name="Abodunrin Aminu (snmp)" userId="18f1ec4e-d656-425b-81b2-ab57106bc728" providerId="ADAL" clId="{44CF4F56-13BB-4417-99F6-C7C301D6D1B1}" dt="2021-07-05T13:21:57.326" v="1577" actId="26606"/>
          <ac:spMkLst>
            <pc:docMk/>
            <pc:sldMk cId="1991352961" sldId="264"/>
            <ac:spMk id="4" creationId="{5BD9F713-0C62-4C2C-9FC5-76965A35A1F1}"/>
          </ac:spMkLst>
        </pc:spChg>
        <pc:spChg chg="mod">
          <ac:chgData name="Abodunrin Aminu (snmp)" userId="18f1ec4e-d656-425b-81b2-ab57106bc728" providerId="ADAL" clId="{44CF4F56-13BB-4417-99F6-C7C301D6D1B1}" dt="2021-07-05T13:21:57.326" v="1577" actId="26606"/>
          <ac:spMkLst>
            <pc:docMk/>
            <pc:sldMk cId="1991352961" sldId="264"/>
            <ac:spMk id="5" creationId="{779A93B2-0010-414B-B281-D9D39F3BC992}"/>
          </ac:spMkLst>
        </pc:spChg>
        <pc:spChg chg="del mod">
          <ac:chgData name="Abodunrin Aminu (snmp)" userId="18f1ec4e-d656-425b-81b2-ab57106bc728" providerId="ADAL" clId="{44CF4F56-13BB-4417-99F6-C7C301D6D1B1}" dt="2021-07-05T07:23:01.767" v="312" actId="478"/>
          <ac:spMkLst>
            <pc:docMk/>
            <pc:sldMk cId="1991352961" sldId="264"/>
            <ac:spMk id="8" creationId="{34AE7AB1-B389-4264-994D-D6A339129F1A}"/>
          </ac:spMkLst>
        </pc:spChg>
        <pc:spChg chg="add del mod">
          <ac:chgData name="Abodunrin Aminu (snmp)" userId="18f1ec4e-d656-425b-81b2-ab57106bc728" providerId="ADAL" clId="{44CF4F56-13BB-4417-99F6-C7C301D6D1B1}" dt="2021-07-06T11:28:05.969" v="7746" actId="20577"/>
          <ac:spMkLst>
            <pc:docMk/>
            <pc:sldMk cId="1991352961" sldId="264"/>
            <ac:spMk id="10" creationId="{E1F3B197-37CD-4681-8A98-EA792C4A3D28}"/>
          </ac:spMkLst>
        </pc:spChg>
        <pc:spChg chg="mod ord">
          <ac:chgData name="Abodunrin Aminu (snmp)" userId="18f1ec4e-d656-425b-81b2-ab57106bc728" providerId="ADAL" clId="{44CF4F56-13BB-4417-99F6-C7C301D6D1B1}" dt="2021-07-06T11:41:38.649" v="7980" actId="20577"/>
          <ac:spMkLst>
            <pc:docMk/>
            <pc:sldMk cId="1991352961" sldId="264"/>
            <ac:spMk id="14" creationId="{DAA48DD4-F75D-4254-9825-CBB18398BC0C}"/>
          </ac:spMkLst>
        </pc:spChg>
        <pc:spChg chg="mod">
          <ac:chgData name="Abodunrin Aminu (snmp)" userId="18f1ec4e-d656-425b-81b2-ab57106bc728" providerId="ADAL" clId="{44CF4F56-13BB-4417-99F6-C7C301D6D1B1}" dt="2021-07-05T13:33:20.273" v="1856" actId="20577"/>
          <ac:spMkLst>
            <pc:docMk/>
            <pc:sldMk cId="1991352961" sldId="264"/>
            <ac:spMk id="16" creationId="{D9B4E8A2-D0C0-459A-97B8-C621B5A13BF9}"/>
          </ac:spMkLst>
        </pc:spChg>
        <pc:graphicFrameChg chg="add del mod">
          <ac:chgData name="Abodunrin Aminu (snmp)" userId="18f1ec4e-d656-425b-81b2-ab57106bc728" providerId="ADAL" clId="{44CF4F56-13BB-4417-99F6-C7C301D6D1B1}" dt="2021-07-05T13:21:57.326" v="1577" actId="26606"/>
          <ac:graphicFrameMkLst>
            <pc:docMk/>
            <pc:sldMk cId="1991352961" sldId="264"/>
            <ac:graphicFrameMk id="18" creationId="{AE3874BC-1280-4A33-94F1-D62B33375ECB}"/>
          </ac:graphicFrameMkLst>
        </pc:graphicFrameChg>
      </pc:sldChg>
      <pc:sldChg chg="del">
        <pc:chgData name="Abodunrin Aminu (snmp)" userId="18f1ec4e-d656-425b-81b2-ab57106bc728" providerId="ADAL" clId="{44CF4F56-13BB-4417-99F6-C7C301D6D1B1}" dt="2021-07-04T12:26:30.068" v="271" actId="47"/>
        <pc:sldMkLst>
          <pc:docMk/>
          <pc:sldMk cId="1234469932" sldId="265"/>
        </pc:sldMkLst>
      </pc:sldChg>
      <pc:sldChg chg="del">
        <pc:chgData name="Abodunrin Aminu (snmp)" userId="18f1ec4e-d656-425b-81b2-ab57106bc728" providerId="ADAL" clId="{44CF4F56-13BB-4417-99F6-C7C301D6D1B1}" dt="2021-07-04T12:26:40.281" v="273" actId="47"/>
        <pc:sldMkLst>
          <pc:docMk/>
          <pc:sldMk cId="4078541807" sldId="266"/>
        </pc:sldMkLst>
      </pc:sldChg>
      <pc:sldChg chg="del">
        <pc:chgData name="Abodunrin Aminu (snmp)" userId="18f1ec4e-d656-425b-81b2-ab57106bc728" providerId="ADAL" clId="{44CF4F56-13BB-4417-99F6-C7C301D6D1B1}" dt="2021-07-04T12:26:42.524" v="274" actId="47"/>
        <pc:sldMkLst>
          <pc:docMk/>
          <pc:sldMk cId="3237283870" sldId="267"/>
        </pc:sldMkLst>
      </pc:sldChg>
      <pc:sldChg chg="del">
        <pc:chgData name="Abodunrin Aminu (snmp)" userId="18f1ec4e-d656-425b-81b2-ab57106bc728" providerId="ADAL" clId="{44CF4F56-13BB-4417-99F6-C7C301D6D1B1}" dt="2021-07-04T12:26:44.174" v="275" actId="47"/>
        <pc:sldMkLst>
          <pc:docMk/>
          <pc:sldMk cId="2350354347" sldId="268"/>
        </pc:sldMkLst>
      </pc:sldChg>
      <pc:sldChg chg="del">
        <pc:chgData name="Abodunrin Aminu (snmp)" userId="18f1ec4e-d656-425b-81b2-ab57106bc728" providerId="ADAL" clId="{44CF4F56-13BB-4417-99F6-C7C301D6D1B1}" dt="2021-07-04T12:26:45.504" v="276" actId="47"/>
        <pc:sldMkLst>
          <pc:docMk/>
          <pc:sldMk cId="213460723" sldId="269"/>
        </pc:sldMkLst>
      </pc:sldChg>
      <pc:sldChg chg="del">
        <pc:chgData name="Abodunrin Aminu (snmp)" userId="18f1ec4e-d656-425b-81b2-ab57106bc728" providerId="ADAL" clId="{44CF4F56-13BB-4417-99F6-C7C301D6D1B1}" dt="2021-07-04T12:26:47.332" v="277" actId="47"/>
        <pc:sldMkLst>
          <pc:docMk/>
          <pc:sldMk cId="1192535605" sldId="270"/>
        </pc:sldMkLst>
      </pc:sldChg>
      <pc:sldChg chg="modSp add del mod">
        <pc:chgData name="Abodunrin Aminu (snmp)" userId="18f1ec4e-d656-425b-81b2-ab57106bc728" providerId="ADAL" clId="{44CF4F56-13BB-4417-99F6-C7C301D6D1B1}" dt="2021-07-08T13:39:18.097" v="8471" actId="20577"/>
        <pc:sldMkLst>
          <pc:docMk/>
          <pc:sldMk cId="128206547" sldId="271"/>
        </pc:sldMkLst>
        <pc:spChg chg="mod">
          <ac:chgData name="Abodunrin Aminu (snmp)" userId="18f1ec4e-d656-425b-81b2-ab57106bc728" providerId="ADAL" clId="{44CF4F56-13BB-4417-99F6-C7C301D6D1B1}" dt="2021-07-05T15:29:15.798" v="4462" actId="20577"/>
          <ac:spMkLst>
            <pc:docMk/>
            <pc:sldMk cId="128206547" sldId="271"/>
            <ac:spMk id="21" creationId="{B888F943-B77C-4829-8C4B-9087C9B22521}"/>
          </ac:spMkLst>
        </pc:spChg>
        <pc:spChg chg="mod">
          <ac:chgData name="Abodunrin Aminu (snmp)" userId="18f1ec4e-d656-425b-81b2-ab57106bc728" providerId="ADAL" clId="{44CF4F56-13BB-4417-99F6-C7C301D6D1B1}" dt="2021-07-08T13:39:18.097" v="8471" actId="20577"/>
          <ac:spMkLst>
            <pc:docMk/>
            <pc:sldMk cId="128206547" sldId="271"/>
            <ac:spMk id="23" creationId="{3411F6C5-0FB8-448E-A3C1-A9AFB043D58E}"/>
          </ac:spMkLst>
        </pc:spChg>
      </pc:sldChg>
      <pc:sldChg chg="addSp modSp add del mod modClrScheme chgLayout">
        <pc:chgData name="Abodunrin Aminu (snmp)" userId="18f1ec4e-d656-425b-81b2-ab57106bc728" providerId="ADAL" clId="{44CF4F56-13BB-4417-99F6-C7C301D6D1B1}" dt="2021-07-06T09:20:37.080" v="5440" actId="207"/>
        <pc:sldMkLst>
          <pc:docMk/>
          <pc:sldMk cId="2034669759" sldId="272"/>
        </pc:sldMkLst>
        <pc:spChg chg="mod ord">
          <ac:chgData name="Abodunrin Aminu (snmp)" userId="18f1ec4e-d656-425b-81b2-ab57106bc728" providerId="ADAL" clId="{44CF4F56-13BB-4417-99F6-C7C301D6D1B1}" dt="2021-07-06T07:29:22.914" v="4674" actId="1076"/>
          <ac:spMkLst>
            <pc:docMk/>
            <pc:sldMk cId="2034669759" sldId="272"/>
            <ac:spMk id="2" creationId="{C835E2A2-FC23-47A6-8883-E32513D948A2}"/>
          </ac:spMkLst>
        </pc:spChg>
        <pc:spChg chg="mod">
          <ac:chgData name="Abodunrin Aminu (snmp)" userId="18f1ec4e-d656-425b-81b2-ab57106bc728" providerId="ADAL" clId="{44CF4F56-13BB-4417-99F6-C7C301D6D1B1}" dt="2021-07-06T07:29:15.335" v="4673" actId="207"/>
          <ac:spMkLst>
            <pc:docMk/>
            <pc:sldMk cId="2034669759" sldId="272"/>
            <ac:spMk id="3" creationId="{579AAACB-A771-43B6-8F46-D4808AB782F9}"/>
          </ac:spMkLst>
        </pc:spChg>
        <pc:spChg chg="mod">
          <ac:chgData name="Abodunrin Aminu (snmp)" userId="18f1ec4e-d656-425b-81b2-ab57106bc728" providerId="ADAL" clId="{44CF4F56-13BB-4417-99F6-C7C301D6D1B1}" dt="2021-07-06T07:28:03.336" v="4642" actId="26606"/>
          <ac:spMkLst>
            <pc:docMk/>
            <pc:sldMk cId="2034669759" sldId="272"/>
            <ac:spMk id="4" creationId="{C21EC9A9-7343-49EA-B51B-34BF57CEF318}"/>
          </ac:spMkLst>
        </pc:spChg>
        <pc:spChg chg="mod">
          <ac:chgData name="Abodunrin Aminu (snmp)" userId="18f1ec4e-d656-425b-81b2-ab57106bc728" providerId="ADAL" clId="{44CF4F56-13BB-4417-99F6-C7C301D6D1B1}" dt="2021-07-06T07:28:03.336" v="4642" actId="26606"/>
          <ac:spMkLst>
            <pc:docMk/>
            <pc:sldMk cId="2034669759" sldId="272"/>
            <ac:spMk id="5" creationId="{26AEF2FE-BA5F-45FE-BC1B-BD88CCC9EBBE}"/>
          </ac:spMkLst>
        </pc:spChg>
        <pc:spChg chg="add mod ord">
          <ac:chgData name="Abodunrin Aminu (snmp)" userId="18f1ec4e-d656-425b-81b2-ab57106bc728" providerId="ADAL" clId="{44CF4F56-13BB-4417-99F6-C7C301D6D1B1}" dt="2021-07-06T09:20:37.080" v="5440" actId="207"/>
          <ac:spMkLst>
            <pc:docMk/>
            <pc:sldMk cId="2034669759" sldId="272"/>
            <ac:spMk id="6" creationId="{4FBFA02C-8734-4952-8486-18F4D78C27AA}"/>
          </ac:spMkLst>
        </pc:spChg>
        <pc:spChg chg="add mod">
          <ac:chgData name="Abodunrin Aminu (snmp)" userId="18f1ec4e-d656-425b-81b2-ab57106bc728" providerId="ADAL" clId="{44CF4F56-13BB-4417-99F6-C7C301D6D1B1}" dt="2021-07-06T07:28:19.643" v="4662" actId="20577"/>
          <ac:spMkLst>
            <pc:docMk/>
            <pc:sldMk cId="2034669759" sldId="272"/>
            <ac:spMk id="11" creationId="{4308E5D2-09CE-48B0-80DA-D1ADFE9BA599}"/>
          </ac:spMkLst>
        </pc:spChg>
        <pc:spChg chg="add mod">
          <ac:chgData name="Abodunrin Aminu (snmp)" userId="18f1ec4e-d656-425b-81b2-ab57106bc728" providerId="ADAL" clId="{44CF4F56-13BB-4417-99F6-C7C301D6D1B1}" dt="2021-07-06T07:28:24.580" v="4670" actId="20577"/>
          <ac:spMkLst>
            <pc:docMk/>
            <pc:sldMk cId="2034669759" sldId="272"/>
            <ac:spMk id="13" creationId="{31DB21C6-B512-4405-9548-21EACC2BD008}"/>
          </ac:spMkLst>
        </pc:spChg>
      </pc:sldChg>
      <pc:sldChg chg="modSp mod">
        <pc:chgData name="Abodunrin Aminu (snmp)" userId="18f1ec4e-d656-425b-81b2-ab57106bc728" providerId="ADAL" clId="{44CF4F56-13BB-4417-99F6-C7C301D6D1B1}" dt="2021-07-06T09:27:02.331" v="5707" actId="20577"/>
        <pc:sldMkLst>
          <pc:docMk/>
          <pc:sldMk cId="2853336000" sldId="273"/>
        </pc:sldMkLst>
        <pc:spChg chg="mod">
          <ac:chgData name="Abodunrin Aminu (snmp)" userId="18f1ec4e-d656-425b-81b2-ab57106bc728" providerId="ADAL" clId="{44CF4F56-13BB-4417-99F6-C7C301D6D1B1}" dt="2021-07-06T09:27:02.331" v="5707" actId="20577"/>
          <ac:spMkLst>
            <pc:docMk/>
            <pc:sldMk cId="2853336000" sldId="273"/>
            <ac:spMk id="3" creationId="{579AAACB-A771-43B6-8F46-D4808AB782F9}"/>
          </ac:spMkLst>
        </pc:spChg>
      </pc:sldChg>
      <pc:sldChg chg="addSp delSp modSp mod">
        <pc:chgData name="Abodunrin Aminu (snmp)" userId="18f1ec4e-d656-425b-81b2-ab57106bc728" providerId="ADAL" clId="{44CF4F56-13BB-4417-99F6-C7C301D6D1B1}" dt="2021-07-06T11:56:24.187" v="8373" actId="20577"/>
        <pc:sldMkLst>
          <pc:docMk/>
          <pc:sldMk cId="72508383" sldId="274"/>
        </pc:sldMkLst>
        <pc:spChg chg="mod">
          <ac:chgData name="Abodunrin Aminu (snmp)" userId="18f1ec4e-d656-425b-81b2-ab57106bc728" providerId="ADAL" clId="{44CF4F56-13BB-4417-99F6-C7C301D6D1B1}" dt="2021-07-06T11:52:48.116" v="8218" actId="20577"/>
          <ac:spMkLst>
            <pc:docMk/>
            <pc:sldMk cId="72508383" sldId="274"/>
            <ac:spMk id="6" creationId="{81394EDB-B81B-47F5-8B1A-20A382848BE0}"/>
          </ac:spMkLst>
        </pc:spChg>
        <pc:spChg chg="mod">
          <ac:chgData name="Abodunrin Aminu (snmp)" userId="18f1ec4e-d656-425b-81b2-ab57106bc728" providerId="ADAL" clId="{44CF4F56-13BB-4417-99F6-C7C301D6D1B1}" dt="2021-07-06T09:01:57.869" v="5209" actId="1076"/>
          <ac:spMkLst>
            <pc:docMk/>
            <pc:sldMk cId="72508383" sldId="274"/>
            <ac:spMk id="7" creationId="{0EFAF35F-3E67-45E1-ADE7-3640B62CEE26}"/>
          </ac:spMkLst>
        </pc:spChg>
        <pc:spChg chg="mod">
          <ac:chgData name="Abodunrin Aminu (snmp)" userId="18f1ec4e-d656-425b-81b2-ab57106bc728" providerId="ADAL" clId="{44CF4F56-13BB-4417-99F6-C7C301D6D1B1}" dt="2021-07-06T09:01:38.359" v="5206" actId="14100"/>
          <ac:spMkLst>
            <pc:docMk/>
            <pc:sldMk cId="72508383" sldId="274"/>
            <ac:spMk id="10" creationId="{7BB6D5ED-5343-4ED4-A74D-3150803C1D2C}"/>
          </ac:spMkLst>
        </pc:spChg>
        <pc:spChg chg="mod">
          <ac:chgData name="Abodunrin Aminu (snmp)" userId="18f1ec4e-d656-425b-81b2-ab57106bc728" providerId="ADAL" clId="{44CF4F56-13BB-4417-99F6-C7C301D6D1B1}" dt="2021-07-06T09:01:35.412" v="5205" actId="1076"/>
          <ac:spMkLst>
            <pc:docMk/>
            <pc:sldMk cId="72508383" sldId="274"/>
            <ac:spMk id="11" creationId="{CA628168-9D7A-4218-839E-F77F29DA6F87}"/>
          </ac:spMkLst>
        </pc:spChg>
        <pc:spChg chg="mod">
          <ac:chgData name="Abodunrin Aminu (snmp)" userId="18f1ec4e-d656-425b-81b2-ab57106bc728" providerId="ADAL" clId="{44CF4F56-13BB-4417-99F6-C7C301D6D1B1}" dt="2021-07-06T11:56:24.187" v="8373" actId="20577"/>
          <ac:spMkLst>
            <pc:docMk/>
            <pc:sldMk cId="72508383" sldId="274"/>
            <ac:spMk id="31" creationId="{204A1CA4-AB2A-4BD6-BCC6-AB5544E76248}"/>
          </ac:spMkLst>
        </pc:spChg>
        <pc:graphicFrameChg chg="add mod ord">
          <ac:chgData name="Abodunrin Aminu (snmp)" userId="18f1ec4e-d656-425b-81b2-ab57106bc728" providerId="ADAL" clId="{44CF4F56-13BB-4417-99F6-C7C301D6D1B1}" dt="2021-07-06T07:40:02.559" v="5136" actId="167"/>
          <ac:graphicFrameMkLst>
            <pc:docMk/>
            <pc:sldMk cId="72508383" sldId="274"/>
            <ac:graphicFrameMk id="2" creationId="{9279B275-216C-44DC-99C4-8BF1AB9D72D4}"/>
          </ac:graphicFrameMkLst>
        </pc:graphicFrameChg>
        <pc:graphicFrameChg chg="del mod modGraphic">
          <ac:chgData name="Abodunrin Aminu (snmp)" userId="18f1ec4e-d656-425b-81b2-ab57106bc728" providerId="ADAL" clId="{44CF4F56-13BB-4417-99F6-C7C301D6D1B1}" dt="2021-07-06T07:39:02.142" v="5133" actId="21"/>
          <ac:graphicFrameMkLst>
            <pc:docMk/>
            <pc:sldMk cId="72508383" sldId="274"/>
            <ac:graphicFrameMk id="4" creationId="{5A99A77D-9548-498A-B8D5-0A661D59A6D4}"/>
          </ac:graphicFrameMkLst>
        </pc:graphicFrameChg>
      </pc:sldChg>
      <pc:sldChg chg="del">
        <pc:chgData name="Abodunrin Aminu (snmp)" userId="18f1ec4e-d656-425b-81b2-ab57106bc728" providerId="ADAL" clId="{44CF4F56-13BB-4417-99F6-C7C301D6D1B1}" dt="2021-07-04T12:22:47.260" v="203" actId="47"/>
        <pc:sldMkLst>
          <pc:docMk/>
          <pc:sldMk cId="265345631" sldId="275"/>
        </pc:sldMkLst>
      </pc:sldChg>
      <pc:sldChg chg="addSp delSp modSp mod">
        <pc:chgData name="Abodunrin Aminu (snmp)" userId="18f1ec4e-d656-425b-81b2-ab57106bc728" providerId="ADAL" clId="{44CF4F56-13BB-4417-99F6-C7C301D6D1B1}" dt="2021-07-06T09:35:15.883" v="5774" actId="20577"/>
        <pc:sldMkLst>
          <pc:docMk/>
          <pc:sldMk cId="967142083" sldId="276"/>
        </pc:sldMkLst>
        <pc:spChg chg="mod">
          <ac:chgData name="Abodunrin Aminu (snmp)" userId="18f1ec4e-d656-425b-81b2-ab57106bc728" providerId="ADAL" clId="{44CF4F56-13BB-4417-99F6-C7C301D6D1B1}" dt="2021-07-06T09:35:15.883" v="5774" actId="20577"/>
          <ac:spMkLst>
            <pc:docMk/>
            <pc:sldMk cId="967142083" sldId="276"/>
            <ac:spMk id="25" creationId="{0DF0979E-8C2E-49BD-B2E3-09B404BA12C5}"/>
          </ac:spMkLst>
        </pc:spChg>
        <pc:spChg chg="mod">
          <ac:chgData name="Abodunrin Aminu (snmp)" userId="18f1ec4e-d656-425b-81b2-ab57106bc728" providerId="ADAL" clId="{44CF4F56-13BB-4417-99F6-C7C301D6D1B1}" dt="2021-07-06T08:58:56.490" v="5191" actId="1076"/>
          <ac:spMkLst>
            <pc:docMk/>
            <pc:sldMk cId="967142083" sldId="276"/>
            <ac:spMk id="26" creationId="{81A98EF2-837C-4B70-A3C3-BE546022D0CA}"/>
          </ac:spMkLst>
        </pc:spChg>
        <pc:spChg chg="mod">
          <ac:chgData name="Abodunrin Aminu (snmp)" userId="18f1ec4e-d656-425b-81b2-ab57106bc728" providerId="ADAL" clId="{44CF4F56-13BB-4417-99F6-C7C301D6D1B1}" dt="2021-07-06T09:35:06.561" v="5763" actId="20577"/>
          <ac:spMkLst>
            <pc:docMk/>
            <pc:sldMk cId="967142083" sldId="276"/>
            <ac:spMk id="27" creationId="{36A321E5-644F-4B56-819F-59642D8D0E00}"/>
          </ac:spMkLst>
        </pc:spChg>
        <pc:graphicFrameChg chg="add mod ord modGraphic">
          <ac:chgData name="Abodunrin Aminu (snmp)" userId="18f1ec4e-d656-425b-81b2-ab57106bc728" providerId="ADAL" clId="{44CF4F56-13BB-4417-99F6-C7C301D6D1B1}" dt="2021-07-06T09:31:41.200" v="5744" actId="113"/>
          <ac:graphicFrameMkLst>
            <pc:docMk/>
            <pc:sldMk cId="967142083" sldId="276"/>
            <ac:graphicFrameMk id="2" creationId="{02C2D8CA-89BC-46FC-9EDE-8E63796BA483}"/>
          </ac:graphicFrameMkLst>
        </pc:graphicFrameChg>
        <pc:graphicFrameChg chg="add mod ord modGraphic">
          <ac:chgData name="Abodunrin Aminu (snmp)" userId="18f1ec4e-d656-425b-81b2-ab57106bc728" providerId="ADAL" clId="{44CF4F56-13BB-4417-99F6-C7C301D6D1B1}" dt="2021-07-06T09:29:46.957" v="5742" actId="113"/>
          <ac:graphicFrameMkLst>
            <pc:docMk/>
            <pc:sldMk cId="967142083" sldId="276"/>
            <ac:graphicFrameMk id="3" creationId="{87E73678-CF93-4786-ADB2-6531CE4E8CF8}"/>
          </ac:graphicFrameMkLst>
        </pc:graphicFrameChg>
        <pc:graphicFrameChg chg="del mod modGraphic">
          <ac:chgData name="Abodunrin Aminu (snmp)" userId="18f1ec4e-d656-425b-81b2-ab57106bc728" providerId="ADAL" clId="{44CF4F56-13BB-4417-99F6-C7C301D6D1B1}" dt="2021-07-06T08:44:29.995" v="5182" actId="478"/>
          <ac:graphicFrameMkLst>
            <pc:docMk/>
            <pc:sldMk cId="967142083" sldId="276"/>
            <ac:graphicFrameMk id="10" creationId="{28B783A8-F533-4832-83BF-DAFC7E05F431}"/>
          </ac:graphicFrameMkLst>
        </pc:graphicFrameChg>
        <pc:graphicFrameChg chg="del">
          <ac:chgData name="Abodunrin Aminu (snmp)" userId="18f1ec4e-d656-425b-81b2-ab57106bc728" providerId="ADAL" clId="{44CF4F56-13BB-4417-99F6-C7C301D6D1B1}" dt="2021-07-06T08:58:34.982" v="5187" actId="478"/>
          <ac:graphicFrameMkLst>
            <pc:docMk/>
            <pc:sldMk cId="967142083" sldId="276"/>
            <ac:graphicFrameMk id="20" creationId="{9704FDC3-2F22-4726-A866-35E307C838FC}"/>
          </ac:graphicFrameMkLst>
        </pc:graphicFrameChg>
      </pc:sldChg>
      <pc:sldChg chg="modSp mod">
        <pc:chgData name="Abodunrin Aminu (snmp)" userId="18f1ec4e-d656-425b-81b2-ab57106bc728" providerId="ADAL" clId="{44CF4F56-13BB-4417-99F6-C7C301D6D1B1}" dt="2021-07-06T09:33:24.811" v="5756" actId="20577"/>
        <pc:sldMkLst>
          <pc:docMk/>
          <pc:sldMk cId="1857890971" sldId="277"/>
        </pc:sldMkLst>
        <pc:spChg chg="mod">
          <ac:chgData name="Abodunrin Aminu (snmp)" userId="18f1ec4e-d656-425b-81b2-ab57106bc728" providerId="ADAL" clId="{44CF4F56-13BB-4417-99F6-C7C301D6D1B1}" dt="2021-07-06T09:33:24.811" v="5756" actId="20577"/>
          <ac:spMkLst>
            <pc:docMk/>
            <pc:sldMk cId="1857890971" sldId="277"/>
            <ac:spMk id="25" creationId="{0DF0979E-8C2E-49BD-B2E3-09B404BA12C5}"/>
          </ac:spMkLst>
        </pc:spChg>
        <pc:spChg chg="mod">
          <ac:chgData name="Abodunrin Aminu (snmp)" userId="18f1ec4e-d656-425b-81b2-ab57106bc728" providerId="ADAL" clId="{44CF4F56-13BB-4417-99F6-C7C301D6D1B1}" dt="2021-07-06T09:33:15.988" v="5749" actId="20577"/>
          <ac:spMkLst>
            <pc:docMk/>
            <pc:sldMk cId="1857890971" sldId="277"/>
            <ac:spMk id="27" creationId="{36A321E5-644F-4B56-819F-59642D8D0E00}"/>
          </ac:spMkLst>
        </pc:spChg>
      </pc:sldChg>
      <pc:sldChg chg="del">
        <pc:chgData name="Abodunrin Aminu (snmp)" userId="18f1ec4e-d656-425b-81b2-ab57106bc728" providerId="ADAL" clId="{44CF4F56-13BB-4417-99F6-C7C301D6D1B1}" dt="2021-07-04T12:23:00.544" v="205" actId="47"/>
        <pc:sldMkLst>
          <pc:docMk/>
          <pc:sldMk cId="949639700" sldId="279"/>
        </pc:sldMkLst>
      </pc:sldChg>
      <pc:sldChg chg="del">
        <pc:chgData name="Abodunrin Aminu (snmp)" userId="18f1ec4e-d656-425b-81b2-ab57106bc728" providerId="ADAL" clId="{44CF4F56-13BB-4417-99F6-C7C301D6D1B1}" dt="2021-07-04T12:23:03.596" v="206" actId="47"/>
        <pc:sldMkLst>
          <pc:docMk/>
          <pc:sldMk cId="1786392310" sldId="280"/>
        </pc:sldMkLst>
      </pc:sldChg>
      <pc:sldChg chg="del">
        <pc:chgData name="Abodunrin Aminu (snmp)" userId="18f1ec4e-d656-425b-81b2-ab57106bc728" providerId="ADAL" clId="{44CF4F56-13BB-4417-99F6-C7C301D6D1B1}" dt="2021-07-04T12:23:11.862" v="207" actId="47"/>
        <pc:sldMkLst>
          <pc:docMk/>
          <pc:sldMk cId="1388756998" sldId="281"/>
        </pc:sldMkLst>
      </pc:sldChg>
      <pc:sldChg chg="modSp mod">
        <pc:chgData name="Abodunrin Aminu (snmp)" userId="18f1ec4e-d656-425b-81b2-ab57106bc728" providerId="ADAL" clId="{44CF4F56-13BB-4417-99F6-C7C301D6D1B1}" dt="2021-07-06T11:54:22.912" v="8229" actId="20577"/>
        <pc:sldMkLst>
          <pc:docMk/>
          <pc:sldMk cId="549992453" sldId="282"/>
        </pc:sldMkLst>
        <pc:spChg chg="mod">
          <ac:chgData name="Abodunrin Aminu (snmp)" userId="18f1ec4e-d656-425b-81b2-ab57106bc728" providerId="ADAL" clId="{44CF4F56-13BB-4417-99F6-C7C301D6D1B1}" dt="2021-07-06T11:54:22.912" v="8229" actId="20577"/>
          <ac:spMkLst>
            <pc:docMk/>
            <pc:sldMk cId="549992453" sldId="282"/>
            <ac:spMk id="3" creationId="{1FFACB8D-B350-4AF3-965A-594A3C5E3E96}"/>
          </ac:spMkLst>
        </pc:spChg>
        <pc:graphicFrameChg chg="mod">
          <ac:chgData name="Abodunrin Aminu (snmp)" userId="18f1ec4e-d656-425b-81b2-ab57106bc728" providerId="ADAL" clId="{44CF4F56-13BB-4417-99F6-C7C301D6D1B1}" dt="2021-07-06T10:07:13.286" v="7030" actId="20577"/>
          <ac:graphicFrameMkLst>
            <pc:docMk/>
            <pc:sldMk cId="549992453" sldId="282"/>
            <ac:graphicFrameMk id="5" creationId="{967AF85A-6246-4F77-90DB-9192BEEB9F1D}"/>
          </ac:graphicFrameMkLst>
        </pc:graphicFrameChg>
      </pc:sldChg>
      <pc:sldChg chg="addSp modSp mod">
        <pc:chgData name="Abodunrin Aminu (snmp)" userId="18f1ec4e-d656-425b-81b2-ab57106bc728" providerId="ADAL" clId="{44CF4F56-13BB-4417-99F6-C7C301D6D1B1}" dt="2021-07-06T11:54:52.060" v="8249" actId="20577"/>
        <pc:sldMkLst>
          <pc:docMk/>
          <pc:sldMk cId="2470625201" sldId="284"/>
        </pc:sldMkLst>
        <pc:spChg chg="add mod">
          <ac:chgData name="Abodunrin Aminu (snmp)" userId="18f1ec4e-d656-425b-81b2-ab57106bc728" providerId="ADAL" clId="{44CF4F56-13BB-4417-99F6-C7C301D6D1B1}" dt="2021-07-06T10:05:01.834" v="6880" actId="14100"/>
          <ac:spMkLst>
            <pc:docMk/>
            <pc:sldMk cId="2470625201" sldId="284"/>
            <ac:spMk id="3" creationId="{6900BC74-474A-4D7E-8ACB-29E3230AC413}"/>
          </ac:spMkLst>
        </pc:spChg>
        <pc:spChg chg="mod">
          <ac:chgData name="Abodunrin Aminu (snmp)" userId="18f1ec4e-d656-425b-81b2-ab57106bc728" providerId="ADAL" clId="{44CF4F56-13BB-4417-99F6-C7C301D6D1B1}" dt="2021-07-06T11:54:52.060" v="8249" actId="20577"/>
          <ac:spMkLst>
            <pc:docMk/>
            <pc:sldMk cId="2470625201" sldId="284"/>
            <ac:spMk id="4" creationId="{33AA6C3A-33D8-4A6C-B43F-29F6D50F2090}"/>
          </ac:spMkLst>
        </pc:spChg>
        <pc:graphicFrameChg chg="mod">
          <ac:chgData name="Abodunrin Aminu (snmp)" userId="18f1ec4e-d656-425b-81b2-ab57106bc728" providerId="ADAL" clId="{44CF4F56-13BB-4417-99F6-C7C301D6D1B1}" dt="2021-07-06T11:47:14.717" v="8062" actId="20577"/>
          <ac:graphicFrameMkLst>
            <pc:docMk/>
            <pc:sldMk cId="2470625201" sldId="284"/>
            <ac:graphicFrameMk id="5" creationId="{967AF85A-6246-4F77-90DB-9192BEEB9F1D}"/>
          </ac:graphicFrameMkLst>
        </pc:graphicFrameChg>
      </pc:sldChg>
      <pc:sldChg chg="add del">
        <pc:chgData name="Abodunrin Aminu (snmp)" userId="18f1ec4e-d656-425b-81b2-ab57106bc728" providerId="ADAL" clId="{44CF4F56-13BB-4417-99F6-C7C301D6D1B1}" dt="2021-07-06T10:04:17.748" v="6873" actId="47"/>
        <pc:sldMkLst>
          <pc:docMk/>
          <pc:sldMk cId="1257947805" sldId="285"/>
        </pc:sldMkLst>
      </pc:sldChg>
      <pc:sldChg chg="add del">
        <pc:chgData name="Abodunrin Aminu (snmp)" userId="18f1ec4e-d656-425b-81b2-ab57106bc728" providerId="ADAL" clId="{44CF4F56-13BB-4417-99F6-C7C301D6D1B1}" dt="2021-07-06T10:04:19.085" v="6874" actId="47"/>
        <pc:sldMkLst>
          <pc:docMk/>
          <pc:sldMk cId="2859385132" sldId="286"/>
        </pc:sldMkLst>
      </pc:sldChg>
      <pc:sldChg chg="addSp delSp modSp mod modClrScheme chgLayout">
        <pc:chgData name="Abodunrin Aminu (snmp)" userId="18f1ec4e-d656-425b-81b2-ab57106bc728" providerId="ADAL" clId="{44CF4F56-13BB-4417-99F6-C7C301D6D1B1}" dt="2021-07-06T12:32:46.250" v="8430" actId="14100"/>
        <pc:sldMkLst>
          <pc:docMk/>
          <pc:sldMk cId="1427099307" sldId="287"/>
        </pc:sldMkLst>
        <pc:spChg chg="mod ord">
          <ac:chgData name="Abodunrin Aminu (snmp)" userId="18f1ec4e-d656-425b-81b2-ab57106bc728" providerId="ADAL" clId="{44CF4F56-13BB-4417-99F6-C7C301D6D1B1}" dt="2021-07-06T11:55:08.068" v="8269" actId="20577"/>
          <ac:spMkLst>
            <pc:docMk/>
            <pc:sldMk cId="1427099307" sldId="287"/>
            <ac:spMk id="2" creationId="{4C35208F-5F78-47AD-911E-2D495C238E7D}"/>
          </ac:spMkLst>
        </pc:spChg>
        <pc:spChg chg="mod ord">
          <ac:chgData name="Abodunrin Aminu (snmp)" userId="18f1ec4e-d656-425b-81b2-ab57106bc728" providerId="ADAL" clId="{44CF4F56-13BB-4417-99F6-C7C301D6D1B1}" dt="2021-07-06T10:26:08.033" v="7298" actId="26606"/>
          <ac:spMkLst>
            <pc:docMk/>
            <pc:sldMk cId="1427099307" sldId="287"/>
            <ac:spMk id="3" creationId="{61E236F1-1F8E-465B-B971-FD9D3A750EA6}"/>
          </ac:spMkLst>
        </pc:spChg>
        <pc:spChg chg="mod">
          <ac:chgData name="Abodunrin Aminu (snmp)" userId="18f1ec4e-d656-425b-81b2-ab57106bc728" providerId="ADAL" clId="{44CF4F56-13BB-4417-99F6-C7C301D6D1B1}" dt="2021-07-06T10:28:06.931" v="7344" actId="1076"/>
          <ac:spMkLst>
            <pc:docMk/>
            <pc:sldMk cId="1427099307" sldId="287"/>
            <ac:spMk id="4" creationId="{2F65A7DC-1719-4B64-BC1B-5640A8D4DB03}"/>
          </ac:spMkLst>
        </pc:spChg>
        <pc:spChg chg="add del mod">
          <ac:chgData name="Abodunrin Aminu (snmp)" userId="18f1ec4e-d656-425b-81b2-ab57106bc728" providerId="ADAL" clId="{44CF4F56-13BB-4417-99F6-C7C301D6D1B1}" dt="2021-07-06T10:25:58.910" v="7297"/>
          <ac:spMkLst>
            <pc:docMk/>
            <pc:sldMk cId="1427099307" sldId="287"/>
            <ac:spMk id="7" creationId="{7D3EF90F-C628-4CCB-A7ED-683E9E8B95F2}"/>
          </ac:spMkLst>
        </pc:spChg>
        <pc:spChg chg="add del mod">
          <ac:chgData name="Abodunrin Aminu (snmp)" userId="18f1ec4e-d656-425b-81b2-ab57106bc728" providerId="ADAL" clId="{44CF4F56-13BB-4417-99F6-C7C301D6D1B1}" dt="2021-07-06T10:27:23.518" v="7326" actId="478"/>
          <ac:spMkLst>
            <pc:docMk/>
            <pc:sldMk cId="1427099307" sldId="287"/>
            <ac:spMk id="10" creationId="{384B5AA1-F876-4256-BCC1-174B55D62998}"/>
          </ac:spMkLst>
        </pc:spChg>
        <pc:spChg chg="add mod">
          <ac:chgData name="Abodunrin Aminu (snmp)" userId="18f1ec4e-d656-425b-81b2-ab57106bc728" providerId="ADAL" clId="{44CF4F56-13BB-4417-99F6-C7C301D6D1B1}" dt="2021-07-06T12:32:35.823" v="8428"/>
          <ac:spMkLst>
            <pc:docMk/>
            <pc:sldMk cId="1427099307" sldId="287"/>
            <ac:spMk id="10" creationId="{4D4D3456-307F-4FD7-9B75-ED7DF8E8584A}"/>
          </ac:spMkLst>
        </pc:spChg>
        <pc:spChg chg="add del mod">
          <ac:chgData name="Abodunrin Aminu (snmp)" userId="18f1ec4e-d656-425b-81b2-ab57106bc728" providerId="ADAL" clId="{44CF4F56-13BB-4417-99F6-C7C301D6D1B1}" dt="2021-07-06T10:27:33.036" v="7331" actId="478"/>
          <ac:spMkLst>
            <pc:docMk/>
            <pc:sldMk cId="1427099307" sldId="287"/>
            <ac:spMk id="11" creationId="{F19825B5-303C-4124-ACA0-A721B41CEAE4}"/>
          </ac:spMkLst>
        </pc:spChg>
        <pc:spChg chg="add mod">
          <ac:chgData name="Abodunrin Aminu (snmp)" userId="18f1ec4e-d656-425b-81b2-ab57106bc728" providerId="ADAL" clId="{44CF4F56-13BB-4417-99F6-C7C301D6D1B1}" dt="2021-07-06T10:31:38.322" v="7535" actId="6549"/>
          <ac:spMkLst>
            <pc:docMk/>
            <pc:sldMk cId="1427099307" sldId="287"/>
            <ac:spMk id="12" creationId="{4722D6E6-7E9B-46F2-8CD0-22108B6814B5}"/>
          </ac:spMkLst>
        </pc:spChg>
        <pc:spChg chg="add mod">
          <ac:chgData name="Abodunrin Aminu (snmp)" userId="18f1ec4e-d656-425b-81b2-ab57106bc728" providerId="ADAL" clId="{44CF4F56-13BB-4417-99F6-C7C301D6D1B1}" dt="2021-07-06T10:32:32" v="7570" actId="20577"/>
          <ac:spMkLst>
            <pc:docMk/>
            <pc:sldMk cId="1427099307" sldId="287"/>
            <ac:spMk id="13" creationId="{AD1ECA8F-0B72-4988-89C7-E6A1D360A5AF}"/>
          </ac:spMkLst>
        </pc:spChg>
        <pc:spChg chg="add del mod">
          <ac:chgData name="Abodunrin Aminu (snmp)" userId="18f1ec4e-d656-425b-81b2-ab57106bc728" providerId="ADAL" clId="{44CF4F56-13BB-4417-99F6-C7C301D6D1B1}" dt="2021-07-06T10:31:14.699" v="7531" actId="404"/>
          <ac:spMkLst>
            <pc:docMk/>
            <pc:sldMk cId="1427099307" sldId="287"/>
            <ac:spMk id="14" creationId="{DDD5D971-7207-47EE-8F68-6CC0320C3828}"/>
          </ac:spMkLst>
        </pc:spChg>
        <pc:picChg chg="add del">
          <ac:chgData name="Abodunrin Aminu (snmp)" userId="18f1ec4e-d656-425b-81b2-ab57106bc728" providerId="ADAL" clId="{44CF4F56-13BB-4417-99F6-C7C301D6D1B1}" dt="2021-07-06T12:32:33.651" v="8427"/>
          <ac:picMkLst>
            <pc:docMk/>
            <pc:sldMk cId="1427099307" sldId="287"/>
            <ac:picMk id="5" creationId="{8A41A506-0DF6-420C-AE30-CC21012D1ABE}"/>
          </ac:picMkLst>
        </pc:picChg>
        <pc:picChg chg="del">
          <ac:chgData name="Abodunrin Aminu (snmp)" userId="18f1ec4e-d656-425b-81b2-ab57106bc728" providerId="ADAL" clId="{44CF4F56-13BB-4417-99F6-C7C301D6D1B1}" dt="2021-07-06T10:25:55.183" v="7296" actId="478"/>
          <ac:picMkLst>
            <pc:docMk/>
            <pc:sldMk cId="1427099307" sldId="287"/>
            <ac:picMk id="5" creationId="{ACFEAEFC-5AF4-4BBB-B213-A58A5EE8B161}"/>
          </ac:picMkLst>
        </pc:picChg>
        <pc:picChg chg="add mod ord">
          <ac:chgData name="Abodunrin Aminu (snmp)" userId="18f1ec4e-d656-425b-81b2-ab57106bc728" providerId="ADAL" clId="{44CF4F56-13BB-4417-99F6-C7C301D6D1B1}" dt="2021-07-06T12:32:46.250" v="8430" actId="14100"/>
          <ac:picMkLst>
            <pc:docMk/>
            <pc:sldMk cId="1427099307" sldId="287"/>
            <ac:picMk id="8" creationId="{9DD3EB67-5BDB-4AC8-A26A-0FE5F1D3DAAA}"/>
          </ac:picMkLst>
        </pc:picChg>
      </pc:sldChg>
      <pc:sldChg chg="modSp mod">
        <pc:chgData name="Abodunrin Aminu (snmp)" userId="18f1ec4e-d656-425b-81b2-ab57106bc728" providerId="ADAL" clId="{44CF4F56-13BB-4417-99F6-C7C301D6D1B1}" dt="2021-07-06T11:55:19.620" v="8279" actId="20577"/>
        <pc:sldMkLst>
          <pc:docMk/>
          <pc:sldMk cId="2625853936" sldId="288"/>
        </pc:sldMkLst>
        <pc:spChg chg="mod">
          <ac:chgData name="Abodunrin Aminu (snmp)" userId="18f1ec4e-d656-425b-81b2-ab57106bc728" providerId="ADAL" clId="{44CF4F56-13BB-4417-99F6-C7C301D6D1B1}" dt="2021-07-06T11:55:19.620" v="8279" actId="20577"/>
          <ac:spMkLst>
            <pc:docMk/>
            <pc:sldMk cId="2625853936" sldId="288"/>
            <ac:spMk id="6" creationId="{0A0BD8E3-5CFE-42C6-91B5-A32A957CE17C}"/>
          </ac:spMkLst>
        </pc:spChg>
        <pc:spChg chg="mod">
          <ac:chgData name="Abodunrin Aminu (snmp)" userId="18f1ec4e-d656-425b-81b2-ab57106bc728" providerId="ADAL" clId="{44CF4F56-13BB-4417-99F6-C7C301D6D1B1}" dt="2021-07-06T11:45:10.116" v="7989" actId="404"/>
          <ac:spMkLst>
            <pc:docMk/>
            <pc:sldMk cId="2625853936" sldId="288"/>
            <ac:spMk id="11" creationId="{A7105AC6-5A07-438B-9212-1C2A8CDA94D8}"/>
          </ac:spMkLst>
        </pc:spChg>
      </pc:sldChg>
      <pc:sldChg chg="modSp mod">
        <pc:chgData name="Abodunrin Aminu (snmp)" userId="18f1ec4e-d656-425b-81b2-ab57106bc728" providerId="ADAL" clId="{44CF4F56-13BB-4417-99F6-C7C301D6D1B1}" dt="2021-07-06T11:57:50.081" v="8374" actId="20577"/>
        <pc:sldMkLst>
          <pc:docMk/>
          <pc:sldMk cId="1686775885" sldId="289"/>
        </pc:sldMkLst>
        <pc:spChg chg="mod">
          <ac:chgData name="Abodunrin Aminu (snmp)" userId="18f1ec4e-d656-425b-81b2-ab57106bc728" providerId="ADAL" clId="{44CF4F56-13BB-4417-99F6-C7C301D6D1B1}" dt="2021-07-06T11:55:00.755" v="8259" actId="20577"/>
          <ac:spMkLst>
            <pc:docMk/>
            <pc:sldMk cId="1686775885" sldId="289"/>
            <ac:spMk id="4" creationId="{33AA6C3A-33D8-4A6C-B43F-29F6D50F2090}"/>
          </ac:spMkLst>
        </pc:spChg>
        <pc:spChg chg="mod">
          <ac:chgData name="Abodunrin Aminu (snmp)" userId="18f1ec4e-d656-425b-81b2-ab57106bc728" providerId="ADAL" clId="{44CF4F56-13BB-4417-99F6-C7C301D6D1B1}" dt="2021-07-06T11:57:50.081" v="8374" actId="20577"/>
          <ac:spMkLst>
            <pc:docMk/>
            <pc:sldMk cId="1686775885" sldId="289"/>
            <ac:spMk id="7" creationId="{1B91BBB4-9174-41B8-AEFF-8BD60AF168F3}"/>
          </ac:spMkLst>
        </pc:spChg>
      </pc:sldChg>
      <pc:sldChg chg="addSp delSp modSp add del mod ord">
        <pc:chgData name="Abodunrin Aminu (snmp)" userId="18f1ec4e-d656-425b-81b2-ab57106bc728" providerId="ADAL" clId="{44CF4F56-13BB-4417-99F6-C7C301D6D1B1}" dt="2021-07-06T11:54:38.693" v="8239" actId="20577"/>
        <pc:sldMkLst>
          <pc:docMk/>
          <pc:sldMk cId="2503907768" sldId="290"/>
        </pc:sldMkLst>
        <pc:spChg chg="add mod">
          <ac:chgData name="Abodunrin Aminu (snmp)" userId="18f1ec4e-d656-425b-81b2-ab57106bc728" providerId="ADAL" clId="{44CF4F56-13BB-4417-99F6-C7C301D6D1B1}" dt="2021-07-06T11:40:43.760" v="7954" actId="20577"/>
          <ac:spMkLst>
            <pc:docMk/>
            <pc:sldMk cId="2503907768" sldId="290"/>
            <ac:spMk id="2" creationId="{C46836CE-1D4C-49FF-A188-01D9F55C9E73}"/>
          </ac:spMkLst>
        </pc:spChg>
        <pc:spChg chg="add del mod">
          <ac:chgData name="Abodunrin Aminu (snmp)" userId="18f1ec4e-d656-425b-81b2-ab57106bc728" providerId="ADAL" clId="{44CF4F56-13BB-4417-99F6-C7C301D6D1B1}" dt="2021-07-05T14:45:50.834" v="2615" actId="478"/>
          <ac:spMkLst>
            <pc:docMk/>
            <pc:sldMk cId="2503907768" sldId="290"/>
            <ac:spMk id="3" creationId="{A3083ECB-F3DE-4EC4-89DA-5EA5B0CD1626}"/>
          </ac:spMkLst>
        </pc:spChg>
        <pc:spChg chg="mod">
          <ac:chgData name="Abodunrin Aminu (snmp)" userId="18f1ec4e-d656-425b-81b2-ab57106bc728" providerId="ADAL" clId="{44CF4F56-13BB-4417-99F6-C7C301D6D1B1}" dt="2021-07-06T11:54:38.693" v="8239" actId="20577"/>
          <ac:spMkLst>
            <pc:docMk/>
            <pc:sldMk cId="2503907768" sldId="290"/>
            <ac:spMk id="4" creationId="{5BD9F713-0C62-4C2C-9FC5-76965A35A1F1}"/>
          </ac:spMkLst>
        </pc:spChg>
        <pc:spChg chg="add mod">
          <ac:chgData name="Abodunrin Aminu (snmp)" userId="18f1ec4e-d656-425b-81b2-ab57106bc728" providerId="ADAL" clId="{44CF4F56-13BB-4417-99F6-C7C301D6D1B1}" dt="2021-07-06T11:30:00.853" v="7787" actId="14100"/>
          <ac:spMkLst>
            <pc:docMk/>
            <pc:sldMk cId="2503907768" sldId="290"/>
            <ac:spMk id="7" creationId="{E3DA357A-E2A8-4215-A76D-9B7331E0175D}"/>
          </ac:spMkLst>
        </pc:spChg>
        <pc:spChg chg="add mod">
          <ac:chgData name="Abodunrin Aminu (snmp)" userId="18f1ec4e-d656-425b-81b2-ab57106bc728" providerId="ADAL" clId="{44CF4F56-13BB-4417-99F6-C7C301D6D1B1}" dt="2021-07-05T14:40:09.232" v="2499" actId="20577"/>
          <ac:spMkLst>
            <pc:docMk/>
            <pc:sldMk cId="2503907768" sldId="290"/>
            <ac:spMk id="8" creationId="{EC6C0725-4C6C-404D-B2FF-69A61050F6FB}"/>
          </ac:spMkLst>
        </pc:spChg>
        <pc:spChg chg="add mod">
          <ac:chgData name="Abodunrin Aminu (snmp)" userId="18f1ec4e-d656-425b-81b2-ab57106bc728" providerId="ADAL" clId="{44CF4F56-13BB-4417-99F6-C7C301D6D1B1}" dt="2021-07-05T14:46:28.393" v="2715" actId="20577"/>
          <ac:spMkLst>
            <pc:docMk/>
            <pc:sldMk cId="2503907768" sldId="290"/>
            <ac:spMk id="9" creationId="{701A17E0-579A-43DF-956C-7B3FD91963A0}"/>
          </ac:spMkLst>
        </pc:spChg>
        <pc:spChg chg="add del mod">
          <ac:chgData name="Abodunrin Aminu (snmp)" userId="18f1ec4e-d656-425b-81b2-ab57106bc728" providerId="ADAL" clId="{44CF4F56-13BB-4417-99F6-C7C301D6D1B1}" dt="2021-07-05T14:46:11.362" v="2665" actId="20577"/>
          <ac:spMkLst>
            <pc:docMk/>
            <pc:sldMk cId="2503907768" sldId="290"/>
            <ac:spMk id="10" creationId="{E1F3B197-37CD-4681-8A98-EA792C4A3D28}"/>
          </ac:spMkLst>
        </pc:spChg>
        <pc:spChg chg="add del mod">
          <ac:chgData name="Abodunrin Aminu (snmp)" userId="18f1ec4e-d656-425b-81b2-ab57106bc728" providerId="ADAL" clId="{44CF4F56-13BB-4417-99F6-C7C301D6D1B1}" dt="2021-07-05T14:46:04.359" v="2618" actId="478"/>
          <ac:spMkLst>
            <pc:docMk/>
            <pc:sldMk cId="2503907768" sldId="290"/>
            <ac:spMk id="11" creationId="{4D65584E-08BB-4CE0-826F-A5802EFC2A9A}"/>
          </ac:spMkLst>
        </pc:spChg>
        <pc:spChg chg="mod">
          <ac:chgData name="Abodunrin Aminu (snmp)" userId="18f1ec4e-d656-425b-81b2-ab57106bc728" providerId="ADAL" clId="{44CF4F56-13BB-4417-99F6-C7C301D6D1B1}" dt="2021-07-06T11:26:22.323" v="7718" actId="20577"/>
          <ac:spMkLst>
            <pc:docMk/>
            <pc:sldMk cId="2503907768" sldId="290"/>
            <ac:spMk id="14" creationId="{DAA48DD4-F75D-4254-9825-CBB18398BC0C}"/>
          </ac:spMkLst>
        </pc:spChg>
        <pc:spChg chg="mod">
          <ac:chgData name="Abodunrin Aminu (snmp)" userId="18f1ec4e-d656-425b-81b2-ab57106bc728" providerId="ADAL" clId="{44CF4F56-13BB-4417-99F6-C7C301D6D1B1}" dt="2021-07-05T14:46:22.027" v="2668" actId="1076"/>
          <ac:spMkLst>
            <pc:docMk/>
            <pc:sldMk cId="2503907768" sldId="290"/>
            <ac:spMk id="16" creationId="{D9B4E8A2-D0C0-459A-97B8-C621B5A13BF9}"/>
          </ac:spMkLst>
        </pc:spChg>
      </pc:sldChg>
      <pc:sldChg chg="modSp del mod">
        <pc:chgData name="Abodunrin Aminu (snmp)" userId="18f1ec4e-d656-425b-81b2-ab57106bc728" providerId="ADAL" clId="{44CF4F56-13BB-4417-99F6-C7C301D6D1B1}" dt="2021-07-06T10:02:07.182" v="6726"/>
        <pc:sldMkLst>
          <pc:docMk/>
          <pc:sldMk cId="1247202390" sldId="291"/>
        </pc:sldMkLst>
        <pc:spChg chg="mod">
          <ac:chgData name="Abodunrin Aminu (snmp)" userId="18f1ec4e-d656-425b-81b2-ab57106bc728" providerId="ADAL" clId="{44CF4F56-13BB-4417-99F6-C7C301D6D1B1}" dt="2021-07-06T10:02:06.118" v="6725" actId="20577"/>
          <ac:spMkLst>
            <pc:docMk/>
            <pc:sldMk cId="1247202390" sldId="291"/>
            <ac:spMk id="2" creationId="{643F2221-A74B-4D81-97F6-6840DEC7455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accent1"/>
                </a:solidFill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9D739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60-4BC7-A653-988DB95726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B8E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60-4BC7-A653-988DB95726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9C85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60-4BC7-A653-988DB95726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42759216"/>
        <c:axId val="-2042956128"/>
      </c:barChart>
      <c:catAx>
        <c:axId val="-204275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2956128"/>
        <c:crosses val="autoZero"/>
        <c:auto val="1"/>
        <c:lblAlgn val="ctr"/>
        <c:lblOffset val="100"/>
        <c:noMultiLvlLbl val="0"/>
      </c:catAx>
      <c:valAx>
        <c:axId val="-204295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27592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accent1"/>
                </a:solidFill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9D739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60-4BC7-A653-988DB95726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B8E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60-4BC7-A653-988DB95726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9C85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60-4BC7-A653-988DB95726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42759216"/>
        <c:axId val="-2042956128"/>
      </c:barChart>
      <c:catAx>
        <c:axId val="-204275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2956128"/>
        <c:crosses val="autoZero"/>
        <c:auto val="1"/>
        <c:lblAlgn val="ctr"/>
        <c:lblOffset val="100"/>
        <c:noMultiLvlLbl val="0"/>
      </c:catAx>
      <c:valAx>
        <c:axId val="-204295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27592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6T13:28:57.007" idx="3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C9141E-37D5-4C60-85B0-A8BDB21CE7F0}" type="doc">
      <dgm:prSet loTypeId="urn:microsoft.com/office/officeart/2005/8/layout/hierarchy1" loCatId="hierarchy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E45878D-E051-4D1D-AB9C-52F5ECB14D17}">
      <dgm:prSet/>
      <dgm:spPr/>
      <dgm:t>
        <a:bodyPr/>
        <a:lstStyle/>
        <a:p>
          <a:r>
            <a:rPr lang="en-US" dirty="0"/>
            <a:t>Social participation is pivotal to health and well-being</a:t>
          </a:r>
          <a:endParaRPr lang="en-US" baseline="30000" dirty="0"/>
        </a:p>
      </dgm:t>
    </dgm:pt>
    <dgm:pt modelId="{D549A54B-9B73-4F36-8339-D9C6BD23DF90}" type="parTrans" cxnId="{76012395-051D-461E-B6E4-1EED6BD6420B}">
      <dgm:prSet/>
      <dgm:spPr/>
      <dgm:t>
        <a:bodyPr/>
        <a:lstStyle/>
        <a:p>
          <a:endParaRPr lang="en-US"/>
        </a:p>
      </dgm:t>
    </dgm:pt>
    <dgm:pt modelId="{8DB55BF6-EC81-461C-875D-03D4C151EDD1}" type="sibTrans" cxnId="{76012395-051D-461E-B6E4-1EED6BD6420B}">
      <dgm:prSet/>
      <dgm:spPr/>
      <dgm:t>
        <a:bodyPr/>
        <a:lstStyle/>
        <a:p>
          <a:endParaRPr lang="en-US"/>
        </a:p>
      </dgm:t>
    </dgm:pt>
    <dgm:pt modelId="{43A48A1E-D372-48EA-B26E-B69A0A056736}">
      <dgm:prSet/>
      <dgm:spPr/>
      <dgm:t>
        <a:bodyPr/>
        <a:lstStyle/>
        <a:p>
          <a:r>
            <a:rPr lang="en-US" dirty="0"/>
            <a:t>Isolation reflects the lack of social contacts</a:t>
          </a:r>
          <a:endParaRPr lang="en-US" baseline="30000" dirty="0"/>
        </a:p>
      </dgm:t>
    </dgm:pt>
    <dgm:pt modelId="{186EA18B-B8E4-44A3-9253-B376295BFFB7}" type="parTrans" cxnId="{9D19B6D1-B26E-4465-B9D0-4D57C3AFF197}">
      <dgm:prSet/>
      <dgm:spPr/>
      <dgm:t>
        <a:bodyPr/>
        <a:lstStyle/>
        <a:p>
          <a:endParaRPr lang="en-US"/>
        </a:p>
      </dgm:t>
    </dgm:pt>
    <dgm:pt modelId="{18931CB4-B392-4EA8-9C18-F7B51627F5C1}" type="sibTrans" cxnId="{9D19B6D1-B26E-4465-B9D0-4D57C3AFF197}">
      <dgm:prSet/>
      <dgm:spPr/>
      <dgm:t>
        <a:bodyPr/>
        <a:lstStyle/>
        <a:p>
          <a:endParaRPr lang="en-US"/>
        </a:p>
      </dgm:t>
    </dgm:pt>
    <dgm:pt modelId="{DE3E462C-672B-4B8E-98E4-97918ED77C28}">
      <dgm:prSet/>
      <dgm:spPr/>
      <dgm:t>
        <a:bodyPr/>
        <a:lstStyle/>
        <a:p>
          <a:r>
            <a:rPr lang="en-US" dirty="0"/>
            <a:t>Loneliness relates to the dissatisfaction with freq. or quality of social contacts</a:t>
          </a:r>
          <a:endParaRPr lang="en-US" baseline="30000" dirty="0"/>
        </a:p>
      </dgm:t>
    </dgm:pt>
    <dgm:pt modelId="{686A9810-0387-4A96-9DA1-665ED1CF5B50}" type="parTrans" cxnId="{94AC62AE-66EC-433D-BAA3-60E4BF8A17E9}">
      <dgm:prSet/>
      <dgm:spPr/>
      <dgm:t>
        <a:bodyPr/>
        <a:lstStyle/>
        <a:p>
          <a:endParaRPr lang="en-US"/>
        </a:p>
      </dgm:t>
    </dgm:pt>
    <dgm:pt modelId="{626EABA9-0F41-412A-B1FC-0EC8440ED920}" type="sibTrans" cxnId="{94AC62AE-66EC-433D-BAA3-60E4BF8A17E9}">
      <dgm:prSet/>
      <dgm:spPr/>
      <dgm:t>
        <a:bodyPr/>
        <a:lstStyle/>
        <a:p>
          <a:endParaRPr lang="en-US"/>
        </a:p>
      </dgm:t>
    </dgm:pt>
    <dgm:pt modelId="{B33F733B-4080-4271-9AFB-2930D51E43CA}">
      <dgm:prSet/>
      <dgm:spPr/>
      <dgm:t>
        <a:bodyPr/>
        <a:lstStyle/>
        <a:p>
          <a:r>
            <a:rPr lang="en-US" dirty="0"/>
            <a:t>Loneliness is sometimes referred to as </a:t>
          </a:r>
          <a:r>
            <a:rPr lang="en-US" dirty="0">
              <a:solidFill>
                <a:srgbClr val="FF0000"/>
              </a:solidFill>
            </a:rPr>
            <a:t>subjective social isolation</a:t>
          </a:r>
          <a:endParaRPr lang="en-US" baseline="30000" dirty="0">
            <a:solidFill>
              <a:schemeClr val="tx1"/>
            </a:solidFill>
          </a:endParaRPr>
        </a:p>
      </dgm:t>
    </dgm:pt>
    <dgm:pt modelId="{C85178E4-78B9-4A71-B987-531922D040A1}" type="parTrans" cxnId="{5271EADD-67E0-4A31-B0F0-819EEF801019}">
      <dgm:prSet/>
      <dgm:spPr/>
      <dgm:t>
        <a:bodyPr/>
        <a:lstStyle/>
        <a:p>
          <a:endParaRPr lang="en-US"/>
        </a:p>
      </dgm:t>
    </dgm:pt>
    <dgm:pt modelId="{9499D21B-12FD-46BA-8948-A371664A89C1}" type="sibTrans" cxnId="{5271EADD-67E0-4A31-B0F0-819EEF801019}">
      <dgm:prSet/>
      <dgm:spPr/>
      <dgm:t>
        <a:bodyPr/>
        <a:lstStyle/>
        <a:p>
          <a:endParaRPr lang="en-US"/>
        </a:p>
      </dgm:t>
    </dgm:pt>
    <dgm:pt modelId="{D2F5B2EA-D9F6-4E85-986E-A024F188E080}" type="pres">
      <dgm:prSet presAssocID="{D8C9141E-37D5-4C60-85B0-A8BDB21CE7F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ED20149-D527-47CE-8C65-B88DE54E0F13}" type="pres">
      <dgm:prSet presAssocID="{FE45878D-E051-4D1D-AB9C-52F5ECB14D17}" presName="hierRoot1" presStyleCnt="0"/>
      <dgm:spPr/>
    </dgm:pt>
    <dgm:pt modelId="{FF86BAC5-B11D-4FB6-BE67-B1DBCF582C6D}" type="pres">
      <dgm:prSet presAssocID="{FE45878D-E051-4D1D-AB9C-52F5ECB14D17}" presName="composite" presStyleCnt="0"/>
      <dgm:spPr/>
    </dgm:pt>
    <dgm:pt modelId="{B01B176F-B15F-4B41-9410-3CBA7694978F}" type="pres">
      <dgm:prSet presAssocID="{FE45878D-E051-4D1D-AB9C-52F5ECB14D17}" presName="background" presStyleLbl="node0" presStyleIdx="0" presStyleCnt="4"/>
      <dgm:spPr/>
    </dgm:pt>
    <dgm:pt modelId="{68B54E24-837F-49DD-9998-9C0B5BDA33D2}" type="pres">
      <dgm:prSet presAssocID="{FE45878D-E051-4D1D-AB9C-52F5ECB14D17}" presName="text" presStyleLbl="fgAcc0" presStyleIdx="0" presStyleCnt="4">
        <dgm:presLayoutVars>
          <dgm:chPref val="3"/>
        </dgm:presLayoutVars>
      </dgm:prSet>
      <dgm:spPr/>
    </dgm:pt>
    <dgm:pt modelId="{65F6F47B-188E-4335-AFC5-FE16F0D3B050}" type="pres">
      <dgm:prSet presAssocID="{FE45878D-E051-4D1D-AB9C-52F5ECB14D17}" presName="hierChild2" presStyleCnt="0"/>
      <dgm:spPr/>
    </dgm:pt>
    <dgm:pt modelId="{76B7A89A-723B-4BB7-9237-A0950179BAC4}" type="pres">
      <dgm:prSet presAssocID="{43A48A1E-D372-48EA-B26E-B69A0A056736}" presName="hierRoot1" presStyleCnt="0"/>
      <dgm:spPr/>
    </dgm:pt>
    <dgm:pt modelId="{7B4C6023-BA69-4828-B961-4B30C39C315C}" type="pres">
      <dgm:prSet presAssocID="{43A48A1E-D372-48EA-B26E-B69A0A056736}" presName="composite" presStyleCnt="0"/>
      <dgm:spPr/>
    </dgm:pt>
    <dgm:pt modelId="{F4FD240F-4085-4646-A1FE-F43A18380104}" type="pres">
      <dgm:prSet presAssocID="{43A48A1E-D372-48EA-B26E-B69A0A056736}" presName="background" presStyleLbl="node0" presStyleIdx="1" presStyleCnt="4"/>
      <dgm:spPr/>
    </dgm:pt>
    <dgm:pt modelId="{90CB82A4-8A83-41D2-8F75-5DE2A3B51830}" type="pres">
      <dgm:prSet presAssocID="{43A48A1E-D372-48EA-B26E-B69A0A056736}" presName="text" presStyleLbl="fgAcc0" presStyleIdx="1" presStyleCnt="4">
        <dgm:presLayoutVars>
          <dgm:chPref val="3"/>
        </dgm:presLayoutVars>
      </dgm:prSet>
      <dgm:spPr/>
    </dgm:pt>
    <dgm:pt modelId="{26D2535E-AEA6-4D19-8EFC-C07661F1AEDE}" type="pres">
      <dgm:prSet presAssocID="{43A48A1E-D372-48EA-B26E-B69A0A056736}" presName="hierChild2" presStyleCnt="0"/>
      <dgm:spPr/>
    </dgm:pt>
    <dgm:pt modelId="{263FE31E-6D35-47F0-84A0-3E6F08C525D2}" type="pres">
      <dgm:prSet presAssocID="{DE3E462C-672B-4B8E-98E4-97918ED77C28}" presName="hierRoot1" presStyleCnt="0"/>
      <dgm:spPr/>
    </dgm:pt>
    <dgm:pt modelId="{80A6AD84-C671-4DD7-8F73-27B5C99F0D26}" type="pres">
      <dgm:prSet presAssocID="{DE3E462C-672B-4B8E-98E4-97918ED77C28}" presName="composite" presStyleCnt="0"/>
      <dgm:spPr/>
    </dgm:pt>
    <dgm:pt modelId="{DD8D6E14-BEFE-44BC-8388-9DB7D69AFA7F}" type="pres">
      <dgm:prSet presAssocID="{DE3E462C-672B-4B8E-98E4-97918ED77C28}" presName="background" presStyleLbl="node0" presStyleIdx="2" presStyleCnt="4"/>
      <dgm:spPr/>
    </dgm:pt>
    <dgm:pt modelId="{F8E2CEC6-9590-4E47-ACC4-146E2365660E}" type="pres">
      <dgm:prSet presAssocID="{DE3E462C-672B-4B8E-98E4-97918ED77C28}" presName="text" presStyleLbl="fgAcc0" presStyleIdx="2" presStyleCnt="4">
        <dgm:presLayoutVars>
          <dgm:chPref val="3"/>
        </dgm:presLayoutVars>
      </dgm:prSet>
      <dgm:spPr/>
    </dgm:pt>
    <dgm:pt modelId="{5774C816-120C-4EE6-AB3F-554687ACC68D}" type="pres">
      <dgm:prSet presAssocID="{DE3E462C-672B-4B8E-98E4-97918ED77C28}" presName="hierChild2" presStyleCnt="0"/>
      <dgm:spPr/>
    </dgm:pt>
    <dgm:pt modelId="{4C0F6902-5DE2-4BD8-A796-B70EE7E8584C}" type="pres">
      <dgm:prSet presAssocID="{B33F733B-4080-4271-9AFB-2930D51E43CA}" presName="hierRoot1" presStyleCnt="0"/>
      <dgm:spPr/>
    </dgm:pt>
    <dgm:pt modelId="{31EA31A7-F5B7-480B-9132-09FF93FF6FAD}" type="pres">
      <dgm:prSet presAssocID="{B33F733B-4080-4271-9AFB-2930D51E43CA}" presName="composite" presStyleCnt="0"/>
      <dgm:spPr/>
    </dgm:pt>
    <dgm:pt modelId="{E131BA86-BB5B-4051-9359-FCCBDC4DAF06}" type="pres">
      <dgm:prSet presAssocID="{B33F733B-4080-4271-9AFB-2930D51E43CA}" presName="background" presStyleLbl="node0" presStyleIdx="3" presStyleCnt="4"/>
      <dgm:spPr/>
    </dgm:pt>
    <dgm:pt modelId="{033CD806-C135-4167-B817-D4C33447B816}" type="pres">
      <dgm:prSet presAssocID="{B33F733B-4080-4271-9AFB-2930D51E43CA}" presName="text" presStyleLbl="fgAcc0" presStyleIdx="3" presStyleCnt="4">
        <dgm:presLayoutVars>
          <dgm:chPref val="3"/>
        </dgm:presLayoutVars>
      </dgm:prSet>
      <dgm:spPr/>
    </dgm:pt>
    <dgm:pt modelId="{295821D5-867F-4712-8E7D-3374CB5BD82B}" type="pres">
      <dgm:prSet presAssocID="{B33F733B-4080-4271-9AFB-2930D51E43CA}" presName="hierChild2" presStyleCnt="0"/>
      <dgm:spPr/>
    </dgm:pt>
  </dgm:ptLst>
  <dgm:cxnLst>
    <dgm:cxn modelId="{A6CAED5B-85B2-4E9D-B5FD-064578BC658F}" type="presOf" srcId="{B33F733B-4080-4271-9AFB-2930D51E43CA}" destId="{033CD806-C135-4167-B817-D4C33447B816}" srcOrd="0" destOrd="0" presId="urn:microsoft.com/office/officeart/2005/8/layout/hierarchy1"/>
    <dgm:cxn modelId="{C4C41980-6F54-4EC5-9AC3-D7B9B7898702}" type="presOf" srcId="{43A48A1E-D372-48EA-B26E-B69A0A056736}" destId="{90CB82A4-8A83-41D2-8F75-5DE2A3B51830}" srcOrd="0" destOrd="0" presId="urn:microsoft.com/office/officeart/2005/8/layout/hierarchy1"/>
    <dgm:cxn modelId="{76012395-051D-461E-B6E4-1EED6BD6420B}" srcId="{D8C9141E-37D5-4C60-85B0-A8BDB21CE7F0}" destId="{FE45878D-E051-4D1D-AB9C-52F5ECB14D17}" srcOrd="0" destOrd="0" parTransId="{D549A54B-9B73-4F36-8339-D9C6BD23DF90}" sibTransId="{8DB55BF6-EC81-461C-875D-03D4C151EDD1}"/>
    <dgm:cxn modelId="{3EF65997-45E5-4B26-AE80-E939999123B1}" type="presOf" srcId="{FE45878D-E051-4D1D-AB9C-52F5ECB14D17}" destId="{68B54E24-837F-49DD-9998-9C0B5BDA33D2}" srcOrd="0" destOrd="0" presId="urn:microsoft.com/office/officeart/2005/8/layout/hierarchy1"/>
    <dgm:cxn modelId="{94AC62AE-66EC-433D-BAA3-60E4BF8A17E9}" srcId="{D8C9141E-37D5-4C60-85B0-A8BDB21CE7F0}" destId="{DE3E462C-672B-4B8E-98E4-97918ED77C28}" srcOrd="2" destOrd="0" parTransId="{686A9810-0387-4A96-9DA1-665ED1CF5B50}" sibTransId="{626EABA9-0F41-412A-B1FC-0EC8440ED920}"/>
    <dgm:cxn modelId="{03C5DBB9-EA62-4788-BE90-E5396B467FCF}" type="presOf" srcId="{D8C9141E-37D5-4C60-85B0-A8BDB21CE7F0}" destId="{D2F5B2EA-D9F6-4E85-986E-A024F188E080}" srcOrd="0" destOrd="0" presId="urn:microsoft.com/office/officeart/2005/8/layout/hierarchy1"/>
    <dgm:cxn modelId="{9D19B6D1-B26E-4465-B9D0-4D57C3AFF197}" srcId="{D8C9141E-37D5-4C60-85B0-A8BDB21CE7F0}" destId="{43A48A1E-D372-48EA-B26E-B69A0A056736}" srcOrd="1" destOrd="0" parTransId="{186EA18B-B8E4-44A3-9253-B376295BFFB7}" sibTransId="{18931CB4-B392-4EA8-9C18-F7B51627F5C1}"/>
    <dgm:cxn modelId="{5271EADD-67E0-4A31-B0F0-819EEF801019}" srcId="{D8C9141E-37D5-4C60-85B0-A8BDB21CE7F0}" destId="{B33F733B-4080-4271-9AFB-2930D51E43CA}" srcOrd="3" destOrd="0" parTransId="{C85178E4-78B9-4A71-B987-531922D040A1}" sibTransId="{9499D21B-12FD-46BA-8948-A371664A89C1}"/>
    <dgm:cxn modelId="{F2D84BFD-EBF2-47BE-86EF-2C37F989850E}" type="presOf" srcId="{DE3E462C-672B-4B8E-98E4-97918ED77C28}" destId="{F8E2CEC6-9590-4E47-ACC4-146E2365660E}" srcOrd="0" destOrd="0" presId="urn:microsoft.com/office/officeart/2005/8/layout/hierarchy1"/>
    <dgm:cxn modelId="{E5846C60-E931-4D7F-A391-F30A3C10D429}" type="presParOf" srcId="{D2F5B2EA-D9F6-4E85-986E-A024F188E080}" destId="{6ED20149-D527-47CE-8C65-B88DE54E0F13}" srcOrd="0" destOrd="0" presId="urn:microsoft.com/office/officeart/2005/8/layout/hierarchy1"/>
    <dgm:cxn modelId="{B3F0F07E-D8DF-4717-A0BD-E217BB272F19}" type="presParOf" srcId="{6ED20149-D527-47CE-8C65-B88DE54E0F13}" destId="{FF86BAC5-B11D-4FB6-BE67-B1DBCF582C6D}" srcOrd="0" destOrd="0" presId="urn:microsoft.com/office/officeart/2005/8/layout/hierarchy1"/>
    <dgm:cxn modelId="{2719861F-5C56-43FA-8C9B-0E87CF273BD6}" type="presParOf" srcId="{FF86BAC5-B11D-4FB6-BE67-B1DBCF582C6D}" destId="{B01B176F-B15F-4B41-9410-3CBA7694978F}" srcOrd="0" destOrd="0" presId="urn:microsoft.com/office/officeart/2005/8/layout/hierarchy1"/>
    <dgm:cxn modelId="{93BF8050-8EBA-4F74-B5D3-1ED7CD50131C}" type="presParOf" srcId="{FF86BAC5-B11D-4FB6-BE67-B1DBCF582C6D}" destId="{68B54E24-837F-49DD-9998-9C0B5BDA33D2}" srcOrd="1" destOrd="0" presId="urn:microsoft.com/office/officeart/2005/8/layout/hierarchy1"/>
    <dgm:cxn modelId="{076E9DAB-6520-4471-B824-F2EBC85105DC}" type="presParOf" srcId="{6ED20149-D527-47CE-8C65-B88DE54E0F13}" destId="{65F6F47B-188E-4335-AFC5-FE16F0D3B050}" srcOrd="1" destOrd="0" presId="urn:microsoft.com/office/officeart/2005/8/layout/hierarchy1"/>
    <dgm:cxn modelId="{26994D82-A815-4056-88E4-202665BD5233}" type="presParOf" srcId="{D2F5B2EA-D9F6-4E85-986E-A024F188E080}" destId="{76B7A89A-723B-4BB7-9237-A0950179BAC4}" srcOrd="1" destOrd="0" presId="urn:microsoft.com/office/officeart/2005/8/layout/hierarchy1"/>
    <dgm:cxn modelId="{38DD54E8-141E-4807-81DC-F57FE1B413B8}" type="presParOf" srcId="{76B7A89A-723B-4BB7-9237-A0950179BAC4}" destId="{7B4C6023-BA69-4828-B961-4B30C39C315C}" srcOrd="0" destOrd="0" presId="urn:microsoft.com/office/officeart/2005/8/layout/hierarchy1"/>
    <dgm:cxn modelId="{A8595BC5-3E5C-441B-93F1-89C8B0E09B65}" type="presParOf" srcId="{7B4C6023-BA69-4828-B961-4B30C39C315C}" destId="{F4FD240F-4085-4646-A1FE-F43A18380104}" srcOrd="0" destOrd="0" presId="urn:microsoft.com/office/officeart/2005/8/layout/hierarchy1"/>
    <dgm:cxn modelId="{DF6C50AF-0EC6-4643-BB7F-444F83674654}" type="presParOf" srcId="{7B4C6023-BA69-4828-B961-4B30C39C315C}" destId="{90CB82A4-8A83-41D2-8F75-5DE2A3B51830}" srcOrd="1" destOrd="0" presId="urn:microsoft.com/office/officeart/2005/8/layout/hierarchy1"/>
    <dgm:cxn modelId="{ECDFDAFC-3549-45D0-AD74-A96A123A833D}" type="presParOf" srcId="{76B7A89A-723B-4BB7-9237-A0950179BAC4}" destId="{26D2535E-AEA6-4D19-8EFC-C07661F1AEDE}" srcOrd="1" destOrd="0" presId="urn:microsoft.com/office/officeart/2005/8/layout/hierarchy1"/>
    <dgm:cxn modelId="{D32B2BFD-A1DD-4485-9794-23C928E61E2F}" type="presParOf" srcId="{D2F5B2EA-D9F6-4E85-986E-A024F188E080}" destId="{263FE31E-6D35-47F0-84A0-3E6F08C525D2}" srcOrd="2" destOrd="0" presId="urn:microsoft.com/office/officeart/2005/8/layout/hierarchy1"/>
    <dgm:cxn modelId="{0842BD91-9C46-4C48-BC28-89917F3D5DB0}" type="presParOf" srcId="{263FE31E-6D35-47F0-84A0-3E6F08C525D2}" destId="{80A6AD84-C671-4DD7-8F73-27B5C99F0D26}" srcOrd="0" destOrd="0" presId="urn:microsoft.com/office/officeart/2005/8/layout/hierarchy1"/>
    <dgm:cxn modelId="{4ED68230-1A3B-41C9-A881-AB15B3497A6B}" type="presParOf" srcId="{80A6AD84-C671-4DD7-8F73-27B5C99F0D26}" destId="{DD8D6E14-BEFE-44BC-8388-9DB7D69AFA7F}" srcOrd="0" destOrd="0" presId="urn:microsoft.com/office/officeart/2005/8/layout/hierarchy1"/>
    <dgm:cxn modelId="{AFE850A1-6D3D-449D-8664-319C977BEAD2}" type="presParOf" srcId="{80A6AD84-C671-4DD7-8F73-27B5C99F0D26}" destId="{F8E2CEC6-9590-4E47-ACC4-146E2365660E}" srcOrd="1" destOrd="0" presId="urn:microsoft.com/office/officeart/2005/8/layout/hierarchy1"/>
    <dgm:cxn modelId="{D7C7C95A-B07F-4CA4-B8F2-B3C6DDDAB04F}" type="presParOf" srcId="{263FE31E-6D35-47F0-84A0-3E6F08C525D2}" destId="{5774C816-120C-4EE6-AB3F-554687ACC68D}" srcOrd="1" destOrd="0" presId="urn:microsoft.com/office/officeart/2005/8/layout/hierarchy1"/>
    <dgm:cxn modelId="{FB8899B7-3707-438E-AB1B-8065C4A0B631}" type="presParOf" srcId="{D2F5B2EA-D9F6-4E85-986E-A024F188E080}" destId="{4C0F6902-5DE2-4BD8-A796-B70EE7E8584C}" srcOrd="3" destOrd="0" presId="urn:microsoft.com/office/officeart/2005/8/layout/hierarchy1"/>
    <dgm:cxn modelId="{93F62A27-9D48-459A-A2B5-69035D78599E}" type="presParOf" srcId="{4C0F6902-5DE2-4BD8-A796-B70EE7E8584C}" destId="{31EA31A7-F5B7-480B-9132-09FF93FF6FAD}" srcOrd="0" destOrd="0" presId="urn:microsoft.com/office/officeart/2005/8/layout/hierarchy1"/>
    <dgm:cxn modelId="{875F4E8D-419D-4697-A033-B106BF390740}" type="presParOf" srcId="{31EA31A7-F5B7-480B-9132-09FF93FF6FAD}" destId="{E131BA86-BB5B-4051-9359-FCCBDC4DAF06}" srcOrd="0" destOrd="0" presId="urn:microsoft.com/office/officeart/2005/8/layout/hierarchy1"/>
    <dgm:cxn modelId="{02410CE4-1CD6-4D02-855F-BE2BA0A8351C}" type="presParOf" srcId="{31EA31A7-F5B7-480B-9132-09FF93FF6FAD}" destId="{033CD806-C135-4167-B817-D4C33447B816}" srcOrd="1" destOrd="0" presId="urn:microsoft.com/office/officeart/2005/8/layout/hierarchy1"/>
    <dgm:cxn modelId="{3218F140-9112-4E3A-A150-3B557F02DD77}" type="presParOf" srcId="{4C0F6902-5DE2-4BD8-A796-B70EE7E8584C}" destId="{295821D5-867F-4712-8E7D-3374CB5BD8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DD2B1D-B311-4D18-BB2E-8490D2F583F4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A4613E5-4086-4702-A698-052EC56BC376}">
      <dgm:prSet custT="1"/>
      <dgm:spPr/>
      <dgm:t>
        <a:bodyPr/>
        <a:lstStyle/>
        <a:p>
          <a:r>
            <a:rPr lang="en-GB" sz="2000" b="1" dirty="0"/>
            <a:t>Social participation and increased risk of discrimination</a:t>
          </a:r>
          <a:endParaRPr lang="en-US" sz="2000" dirty="0"/>
        </a:p>
      </dgm:t>
    </dgm:pt>
    <dgm:pt modelId="{F3167C62-F86B-446C-92D8-604F0668E206}" type="parTrans" cxnId="{969EEE0C-237B-4D74-92DE-7DD8A382E0DF}">
      <dgm:prSet/>
      <dgm:spPr/>
      <dgm:t>
        <a:bodyPr/>
        <a:lstStyle/>
        <a:p>
          <a:endParaRPr lang="en-US" sz="2000"/>
        </a:p>
      </dgm:t>
    </dgm:pt>
    <dgm:pt modelId="{FD3FDA00-54BD-4DF0-BF2F-E3ECC0628AC5}" type="sibTrans" cxnId="{969EEE0C-237B-4D74-92DE-7DD8A382E0DF}">
      <dgm:prSet/>
      <dgm:spPr/>
      <dgm:t>
        <a:bodyPr/>
        <a:lstStyle/>
        <a:p>
          <a:endParaRPr lang="en-US" sz="2000"/>
        </a:p>
      </dgm:t>
    </dgm:pt>
    <dgm:pt modelId="{76D5D8A3-5850-4906-A3AF-15628C3F7F1C}">
      <dgm:prSet custT="1"/>
      <dgm:spPr/>
      <dgm:t>
        <a:bodyPr/>
        <a:lstStyle/>
        <a:p>
          <a:r>
            <a:rPr lang="en-GB" sz="2000" dirty="0"/>
            <a:t>Findings from this study suggest that those who reported age discrimination </a:t>
          </a:r>
          <a:r>
            <a:rPr lang="en-GB" sz="2000" b="1" dirty="0"/>
            <a:t>were not </a:t>
          </a:r>
          <a:r>
            <a:rPr lang="en-GB" sz="2000" dirty="0"/>
            <a:t>likely to be socially isolated in contrast previous studies (Han et al. 2020; Negi 2013).  </a:t>
          </a:r>
          <a:endParaRPr lang="en-US" sz="2000" dirty="0"/>
        </a:p>
      </dgm:t>
    </dgm:pt>
    <dgm:pt modelId="{917562D2-4971-441A-A5D6-9E8CB9DECEE3}" type="parTrans" cxnId="{0687A4BC-5BBC-432C-842F-C207CC29CA4F}">
      <dgm:prSet/>
      <dgm:spPr/>
      <dgm:t>
        <a:bodyPr/>
        <a:lstStyle/>
        <a:p>
          <a:endParaRPr lang="en-US" sz="2000"/>
        </a:p>
      </dgm:t>
    </dgm:pt>
    <dgm:pt modelId="{8CD47869-09C2-49F6-B5CB-83DA930E387B}" type="sibTrans" cxnId="{0687A4BC-5BBC-432C-842F-C207CC29CA4F}">
      <dgm:prSet/>
      <dgm:spPr/>
      <dgm:t>
        <a:bodyPr/>
        <a:lstStyle/>
        <a:p>
          <a:endParaRPr lang="en-US" sz="2000"/>
        </a:p>
      </dgm:t>
    </dgm:pt>
    <dgm:pt modelId="{C5D10E5B-1D62-413B-9322-0E91E4B244AF}">
      <dgm:prSet custT="1"/>
      <dgm:spPr/>
      <dgm:t>
        <a:bodyPr/>
        <a:lstStyle/>
        <a:p>
          <a:r>
            <a:rPr lang="en-GB" sz="2000" dirty="0"/>
            <a:t>However, those who reported age discrimination were more likely to report loneliness or become lonely in future and this is consistent with previous studies (Lee and Bierman 2018; </a:t>
          </a:r>
          <a:r>
            <a:rPr lang="en-GB" sz="2000" dirty="0" err="1"/>
            <a:t>Świtaj</a:t>
          </a:r>
          <a:r>
            <a:rPr lang="en-GB" sz="2000" dirty="0"/>
            <a:t> et al. 2015; Liu et al. 2014).</a:t>
          </a:r>
        </a:p>
        <a:p>
          <a:endParaRPr lang="en-US" sz="2000" dirty="0"/>
        </a:p>
      </dgm:t>
    </dgm:pt>
    <dgm:pt modelId="{C00DF2FA-88C3-46D8-BEAF-D87E0E2006C7}" type="parTrans" cxnId="{D95E73D8-6581-45A2-B5F4-6690AA6923FC}">
      <dgm:prSet/>
      <dgm:spPr/>
      <dgm:t>
        <a:bodyPr/>
        <a:lstStyle/>
        <a:p>
          <a:endParaRPr lang="en-US" sz="2000"/>
        </a:p>
      </dgm:t>
    </dgm:pt>
    <dgm:pt modelId="{6A96DA2A-D1AB-4209-9788-D6951E6A2B13}" type="sibTrans" cxnId="{D95E73D8-6581-45A2-B5F4-6690AA6923FC}">
      <dgm:prSet/>
      <dgm:spPr/>
      <dgm:t>
        <a:bodyPr/>
        <a:lstStyle/>
        <a:p>
          <a:endParaRPr lang="en-US" sz="2000"/>
        </a:p>
      </dgm:t>
    </dgm:pt>
    <dgm:pt modelId="{FB8A71A0-F67D-43BF-9FCF-CB57148087C2}">
      <dgm:prSet custT="1"/>
      <dgm:spPr/>
      <dgm:t>
        <a:bodyPr/>
        <a:lstStyle/>
        <a:p>
          <a:r>
            <a:rPr lang="en-US" sz="2000" dirty="0"/>
            <a:t>The result of this study suggest that older adults may have experienced discrimination through their social contacts and highlights the detrimental effect of age discrimination.</a:t>
          </a:r>
        </a:p>
      </dgm:t>
    </dgm:pt>
    <dgm:pt modelId="{4711EA88-1980-4CD3-A28F-15CCBEC8D6B0}" type="parTrans" cxnId="{46D5B8E2-32B4-480C-B31A-1BDBFB30C771}">
      <dgm:prSet/>
      <dgm:spPr/>
      <dgm:t>
        <a:bodyPr/>
        <a:lstStyle/>
        <a:p>
          <a:endParaRPr lang="en-US" sz="2000"/>
        </a:p>
      </dgm:t>
    </dgm:pt>
    <dgm:pt modelId="{C747969F-3D28-4A44-AF67-437514D587A3}" type="sibTrans" cxnId="{46D5B8E2-32B4-480C-B31A-1BDBFB30C771}">
      <dgm:prSet/>
      <dgm:spPr/>
      <dgm:t>
        <a:bodyPr/>
        <a:lstStyle/>
        <a:p>
          <a:endParaRPr lang="en-US" sz="2000"/>
        </a:p>
      </dgm:t>
    </dgm:pt>
    <dgm:pt modelId="{81A6F06A-7595-4EC5-B595-70B6C6A4636E}" type="pres">
      <dgm:prSet presAssocID="{42DD2B1D-B311-4D18-BB2E-8490D2F583F4}" presName="vert0" presStyleCnt="0">
        <dgm:presLayoutVars>
          <dgm:dir/>
          <dgm:animOne val="branch"/>
          <dgm:animLvl val="lvl"/>
        </dgm:presLayoutVars>
      </dgm:prSet>
      <dgm:spPr/>
    </dgm:pt>
    <dgm:pt modelId="{2EB7EC52-E3DB-47E2-BAFA-96B90A7FABF9}" type="pres">
      <dgm:prSet presAssocID="{4A4613E5-4086-4702-A698-052EC56BC376}" presName="thickLine" presStyleLbl="alignNode1" presStyleIdx="0" presStyleCnt="1"/>
      <dgm:spPr/>
    </dgm:pt>
    <dgm:pt modelId="{CD3E0871-56B4-48EF-97C0-31ABC5220AF9}" type="pres">
      <dgm:prSet presAssocID="{4A4613E5-4086-4702-A698-052EC56BC376}" presName="horz1" presStyleCnt="0"/>
      <dgm:spPr/>
    </dgm:pt>
    <dgm:pt modelId="{1A8CF127-9141-48E0-9C43-E00A0E0C70CC}" type="pres">
      <dgm:prSet presAssocID="{4A4613E5-4086-4702-A698-052EC56BC376}" presName="tx1" presStyleLbl="revTx" presStyleIdx="0" presStyleCnt="4"/>
      <dgm:spPr/>
    </dgm:pt>
    <dgm:pt modelId="{2162F992-24BC-42DD-B4BE-4E21E44760E3}" type="pres">
      <dgm:prSet presAssocID="{4A4613E5-4086-4702-A698-052EC56BC376}" presName="vert1" presStyleCnt="0"/>
      <dgm:spPr/>
    </dgm:pt>
    <dgm:pt modelId="{99128855-1FE2-4319-B463-039660E471FB}" type="pres">
      <dgm:prSet presAssocID="{76D5D8A3-5850-4906-A3AF-15628C3F7F1C}" presName="vertSpace2a" presStyleCnt="0"/>
      <dgm:spPr/>
    </dgm:pt>
    <dgm:pt modelId="{79DA9C67-E06F-4527-B07E-775090B8CD8F}" type="pres">
      <dgm:prSet presAssocID="{76D5D8A3-5850-4906-A3AF-15628C3F7F1C}" presName="horz2" presStyleCnt="0"/>
      <dgm:spPr/>
    </dgm:pt>
    <dgm:pt modelId="{F42182B7-A701-4290-B9D3-E7857263610E}" type="pres">
      <dgm:prSet presAssocID="{76D5D8A3-5850-4906-A3AF-15628C3F7F1C}" presName="horzSpace2" presStyleCnt="0"/>
      <dgm:spPr/>
    </dgm:pt>
    <dgm:pt modelId="{A1E03E13-9734-4224-8408-564DCE201434}" type="pres">
      <dgm:prSet presAssocID="{76D5D8A3-5850-4906-A3AF-15628C3F7F1C}" presName="tx2" presStyleLbl="revTx" presStyleIdx="1" presStyleCnt="4"/>
      <dgm:spPr/>
    </dgm:pt>
    <dgm:pt modelId="{30F052E9-8A41-4B39-BC82-57A20EEB6F12}" type="pres">
      <dgm:prSet presAssocID="{76D5D8A3-5850-4906-A3AF-15628C3F7F1C}" presName="vert2" presStyleCnt="0"/>
      <dgm:spPr/>
    </dgm:pt>
    <dgm:pt modelId="{9AFD1094-50E6-4459-ABD9-CBC2B46C2A8A}" type="pres">
      <dgm:prSet presAssocID="{76D5D8A3-5850-4906-A3AF-15628C3F7F1C}" presName="thinLine2b" presStyleLbl="callout" presStyleIdx="0" presStyleCnt="3"/>
      <dgm:spPr/>
    </dgm:pt>
    <dgm:pt modelId="{059A6C80-3714-49AE-B20F-2B2F18F47670}" type="pres">
      <dgm:prSet presAssocID="{76D5D8A3-5850-4906-A3AF-15628C3F7F1C}" presName="vertSpace2b" presStyleCnt="0"/>
      <dgm:spPr/>
    </dgm:pt>
    <dgm:pt modelId="{412888BB-55AA-422C-A47D-B9CE89CAAF68}" type="pres">
      <dgm:prSet presAssocID="{C5D10E5B-1D62-413B-9322-0E91E4B244AF}" presName="horz2" presStyleCnt="0"/>
      <dgm:spPr/>
    </dgm:pt>
    <dgm:pt modelId="{C96A7B18-C162-49E4-AA30-0B3C67717ABC}" type="pres">
      <dgm:prSet presAssocID="{C5D10E5B-1D62-413B-9322-0E91E4B244AF}" presName="horzSpace2" presStyleCnt="0"/>
      <dgm:spPr/>
    </dgm:pt>
    <dgm:pt modelId="{9CDA452B-3571-4FBE-A93B-211EBFCE2653}" type="pres">
      <dgm:prSet presAssocID="{C5D10E5B-1D62-413B-9322-0E91E4B244AF}" presName="tx2" presStyleLbl="revTx" presStyleIdx="2" presStyleCnt="4"/>
      <dgm:spPr/>
    </dgm:pt>
    <dgm:pt modelId="{93F8F4BE-BCF9-4A35-AB97-D0C964230623}" type="pres">
      <dgm:prSet presAssocID="{C5D10E5B-1D62-413B-9322-0E91E4B244AF}" presName="vert2" presStyleCnt="0"/>
      <dgm:spPr/>
    </dgm:pt>
    <dgm:pt modelId="{629C5586-CBBD-4E4E-9289-A7B6E1230221}" type="pres">
      <dgm:prSet presAssocID="{C5D10E5B-1D62-413B-9322-0E91E4B244AF}" presName="thinLine2b" presStyleLbl="callout" presStyleIdx="1" presStyleCnt="3"/>
      <dgm:spPr/>
    </dgm:pt>
    <dgm:pt modelId="{7FD52264-D896-4374-B4F6-986A7CC81C3C}" type="pres">
      <dgm:prSet presAssocID="{C5D10E5B-1D62-413B-9322-0E91E4B244AF}" presName="vertSpace2b" presStyleCnt="0"/>
      <dgm:spPr/>
    </dgm:pt>
    <dgm:pt modelId="{53024035-F912-45C9-8C49-1A5C51126327}" type="pres">
      <dgm:prSet presAssocID="{FB8A71A0-F67D-43BF-9FCF-CB57148087C2}" presName="horz2" presStyleCnt="0"/>
      <dgm:spPr/>
    </dgm:pt>
    <dgm:pt modelId="{3869FC84-BA0E-4859-BD81-ED505313597D}" type="pres">
      <dgm:prSet presAssocID="{FB8A71A0-F67D-43BF-9FCF-CB57148087C2}" presName="horzSpace2" presStyleCnt="0"/>
      <dgm:spPr/>
    </dgm:pt>
    <dgm:pt modelId="{B71536CF-5DE3-4EDE-8784-B0F2561ED170}" type="pres">
      <dgm:prSet presAssocID="{FB8A71A0-F67D-43BF-9FCF-CB57148087C2}" presName="tx2" presStyleLbl="revTx" presStyleIdx="3" presStyleCnt="4"/>
      <dgm:spPr/>
    </dgm:pt>
    <dgm:pt modelId="{02A5B101-90BD-4DB7-9776-00F896FC16F1}" type="pres">
      <dgm:prSet presAssocID="{FB8A71A0-F67D-43BF-9FCF-CB57148087C2}" presName="vert2" presStyleCnt="0"/>
      <dgm:spPr/>
    </dgm:pt>
    <dgm:pt modelId="{48EC6A91-F875-4698-8ABA-56195569F383}" type="pres">
      <dgm:prSet presAssocID="{FB8A71A0-F67D-43BF-9FCF-CB57148087C2}" presName="thinLine2b" presStyleLbl="callout" presStyleIdx="2" presStyleCnt="3"/>
      <dgm:spPr/>
    </dgm:pt>
    <dgm:pt modelId="{2F344B62-0A6F-4406-85AB-FAB648AD9B83}" type="pres">
      <dgm:prSet presAssocID="{FB8A71A0-F67D-43BF-9FCF-CB57148087C2}" presName="vertSpace2b" presStyleCnt="0"/>
      <dgm:spPr/>
    </dgm:pt>
  </dgm:ptLst>
  <dgm:cxnLst>
    <dgm:cxn modelId="{94D19905-9EF6-4DBD-ACD2-CBF643450635}" type="presOf" srcId="{FB8A71A0-F67D-43BF-9FCF-CB57148087C2}" destId="{B71536CF-5DE3-4EDE-8784-B0F2561ED170}" srcOrd="0" destOrd="0" presId="urn:microsoft.com/office/officeart/2008/layout/LinedList"/>
    <dgm:cxn modelId="{969EEE0C-237B-4D74-92DE-7DD8A382E0DF}" srcId="{42DD2B1D-B311-4D18-BB2E-8490D2F583F4}" destId="{4A4613E5-4086-4702-A698-052EC56BC376}" srcOrd="0" destOrd="0" parTransId="{F3167C62-F86B-446C-92D8-604F0668E206}" sibTransId="{FD3FDA00-54BD-4DF0-BF2F-E3ECC0628AC5}"/>
    <dgm:cxn modelId="{C2611F16-DDFD-40BC-BE7E-6C48F22E1B6A}" type="presOf" srcId="{42DD2B1D-B311-4D18-BB2E-8490D2F583F4}" destId="{81A6F06A-7595-4EC5-B595-70B6C6A4636E}" srcOrd="0" destOrd="0" presId="urn:microsoft.com/office/officeart/2008/layout/LinedList"/>
    <dgm:cxn modelId="{0E89F436-B6EF-47AF-9C56-6E494CAA602A}" type="presOf" srcId="{4A4613E5-4086-4702-A698-052EC56BC376}" destId="{1A8CF127-9141-48E0-9C43-E00A0E0C70CC}" srcOrd="0" destOrd="0" presId="urn:microsoft.com/office/officeart/2008/layout/LinedList"/>
    <dgm:cxn modelId="{F9B30454-CBD3-4BA4-9951-C27738DCF7C6}" type="presOf" srcId="{C5D10E5B-1D62-413B-9322-0E91E4B244AF}" destId="{9CDA452B-3571-4FBE-A93B-211EBFCE2653}" srcOrd="0" destOrd="0" presId="urn:microsoft.com/office/officeart/2008/layout/LinedList"/>
    <dgm:cxn modelId="{7766D6AD-B624-46D2-882A-99830C9615D2}" type="presOf" srcId="{76D5D8A3-5850-4906-A3AF-15628C3F7F1C}" destId="{A1E03E13-9734-4224-8408-564DCE201434}" srcOrd="0" destOrd="0" presId="urn:microsoft.com/office/officeart/2008/layout/LinedList"/>
    <dgm:cxn modelId="{0687A4BC-5BBC-432C-842F-C207CC29CA4F}" srcId="{4A4613E5-4086-4702-A698-052EC56BC376}" destId="{76D5D8A3-5850-4906-A3AF-15628C3F7F1C}" srcOrd="0" destOrd="0" parTransId="{917562D2-4971-441A-A5D6-9E8CB9DECEE3}" sibTransId="{8CD47869-09C2-49F6-B5CB-83DA930E387B}"/>
    <dgm:cxn modelId="{D95E73D8-6581-45A2-B5F4-6690AA6923FC}" srcId="{4A4613E5-4086-4702-A698-052EC56BC376}" destId="{C5D10E5B-1D62-413B-9322-0E91E4B244AF}" srcOrd="1" destOrd="0" parTransId="{C00DF2FA-88C3-46D8-BEAF-D87E0E2006C7}" sibTransId="{6A96DA2A-D1AB-4209-9788-D6951E6A2B13}"/>
    <dgm:cxn modelId="{46D5B8E2-32B4-480C-B31A-1BDBFB30C771}" srcId="{4A4613E5-4086-4702-A698-052EC56BC376}" destId="{FB8A71A0-F67D-43BF-9FCF-CB57148087C2}" srcOrd="2" destOrd="0" parTransId="{4711EA88-1980-4CD3-A28F-15CCBEC8D6B0}" sibTransId="{C747969F-3D28-4A44-AF67-437514D587A3}"/>
    <dgm:cxn modelId="{D62654ED-64FB-49C8-9AFA-DDE76186AA87}" type="presParOf" srcId="{81A6F06A-7595-4EC5-B595-70B6C6A4636E}" destId="{2EB7EC52-E3DB-47E2-BAFA-96B90A7FABF9}" srcOrd="0" destOrd="0" presId="urn:microsoft.com/office/officeart/2008/layout/LinedList"/>
    <dgm:cxn modelId="{9F08F385-AE12-4C7F-9797-585E7003F915}" type="presParOf" srcId="{81A6F06A-7595-4EC5-B595-70B6C6A4636E}" destId="{CD3E0871-56B4-48EF-97C0-31ABC5220AF9}" srcOrd="1" destOrd="0" presId="urn:microsoft.com/office/officeart/2008/layout/LinedList"/>
    <dgm:cxn modelId="{1F605B3C-406D-41BA-B075-AD7D97C2C7B0}" type="presParOf" srcId="{CD3E0871-56B4-48EF-97C0-31ABC5220AF9}" destId="{1A8CF127-9141-48E0-9C43-E00A0E0C70CC}" srcOrd="0" destOrd="0" presId="urn:microsoft.com/office/officeart/2008/layout/LinedList"/>
    <dgm:cxn modelId="{B4ADF5D3-5CD9-4A99-A5DF-20E668827ABF}" type="presParOf" srcId="{CD3E0871-56B4-48EF-97C0-31ABC5220AF9}" destId="{2162F992-24BC-42DD-B4BE-4E21E44760E3}" srcOrd="1" destOrd="0" presId="urn:microsoft.com/office/officeart/2008/layout/LinedList"/>
    <dgm:cxn modelId="{C5D4BD70-2595-41C9-A550-437455CDBACF}" type="presParOf" srcId="{2162F992-24BC-42DD-B4BE-4E21E44760E3}" destId="{99128855-1FE2-4319-B463-039660E471FB}" srcOrd="0" destOrd="0" presId="urn:microsoft.com/office/officeart/2008/layout/LinedList"/>
    <dgm:cxn modelId="{BE830870-6FD2-4DEE-A24F-9AEA6746C151}" type="presParOf" srcId="{2162F992-24BC-42DD-B4BE-4E21E44760E3}" destId="{79DA9C67-E06F-4527-B07E-775090B8CD8F}" srcOrd="1" destOrd="0" presId="urn:microsoft.com/office/officeart/2008/layout/LinedList"/>
    <dgm:cxn modelId="{8ACCAB75-D71E-49CC-93BD-0534345FA0C3}" type="presParOf" srcId="{79DA9C67-E06F-4527-B07E-775090B8CD8F}" destId="{F42182B7-A701-4290-B9D3-E7857263610E}" srcOrd="0" destOrd="0" presId="urn:microsoft.com/office/officeart/2008/layout/LinedList"/>
    <dgm:cxn modelId="{0CC791DE-B404-4211-BADC-67E237147FCA}" type="presParOf" srcId="{79DA9C67-E06F-4527-B07E-775090B8CD8F}" destId="{A1E03E13-9734-4224-8408-564DCE201434}" srcOrd="1" destOrd="0" presId="urn:microsoft.com/office/officeart/2008/layout/LinedList"/>
    <dgm:cxn modelId="{80131CD0-5EF9-4F81-AC50-6633A40B6DAB}" type="presParOf" srcId="{79DA9C67-E06F-4527-B07E-775090B8CD8F}" destId="{30F052E9-8A41-4B39-BC82-57A20EEB6F12}" srcOrd="2" destOrd="0" presId="urn:microsoft.com/office/officeart/2008/layout/LinedList"/>
    <dgm:cxn modelId="{031B73D0-CB7A-4907-AC3F-75FEACB06B1D}" type="presParOf" srcId="{2162F992-24BC-42DD-B4BE-4E21E44760E3}" destId="{9AFD1094-50E6-4459-ABD9-CBC2B46C2A8A}" srcOrd="2" destOrd="0" presId="urn:microsoft.com/office/officeart/2008/layout/LinedList"/>
    <dgm:cxn modelId="{6DC7555B-AFBB-4817-A1CD-B0E7CB4129C6}" type="presParOf" srcId="{2162F992-24BC-42DD-B4BE-4E21E44760E3}" destId="{059A6C80-3714-49AE-B20F-2B2F18F47670}" srcOrd="3" destOrd="0" presId="urn:microsoft.com/office/officeart/2008/layout/LinedList"/>
    <dgm:cxn modelId="{D655D8A9-E7CE-450B-98C2-E7A836E7A4CF}" type="presParOf" srcId="{2162F992-24BC-42DD-B4BE-4E21E44760E3}" destId="{412888BB-55AA-422C-A47D-B9CE89CAAF68}" srcOrd="4" destOrd="0" presId="urn:microsoft.com/office/officeart/2008/layout/LinedList"/>
    <dgm:cxn modelId="{B1E83404-E2F4-42EC-B4BF-15F76F0EFE79}" type="presParOf" srcId="{412888BB-55AA-422C-A47D-B9CE89CAAF68}" destId="{C96A7B18-C162-49E4-AA30-0B3C67717ABC}" srcOrd="0" destOrd="0" presId="urn:microsoft.com/office/officeart/2008/layout/LinedList"/>
    <dgm:cxn modelId="{D0788782-22D8-449B-914C-5F286955367D}" type="presParOf" srcId="{412888BB-55AA-422C-A47D-B9CE89CAAF68}" destId="{9CDA452B-3571-4FBE-A93B-211EBFCE2653}" srcOrd="1" destOrd="0" presId="urn:microsoft.com/office/officeart/2008/layout/LinedList"/>
    <dgm:cxn modelId="{1C2E78FD-769F-4B20-B36E-230AD281EA2D}" type="presParOf" srcId="{412888BB-55AA-422C-A47D-B9CE89CAAF68}" destId="{93F8F4BE-BCF9-4A35-AB97-D0C964230623}" srcOrd="2" destOrd="0" presId="urn:microsoft.com/office/officeart/2008/layout/LinedList"/>
    <dgm:cxn modelId="{A89DDD03-C7A0-43EE-BA98-8CD6A2742701}" type="presParOf" srcId="{2162F992-24BC-42DD-B4BE-4E21E44760E3}" destId="{629C5586-CBBD-4E4E-9289-A7B6E1230221}" srcOrd="5" destOrd="0" presId="urn:microsoft.com/office/officeart/2008/layout/LinedList"/>
    <dgm:cxn modelId="{18483239-9142-46E1-8606-BCFF70CCFCEA}" type="presParOf" srcId="{2162F992-24BC-42DD-B4BE-4E21E44760E3}" destId="{7FD52264-D896-4374-B4F6-986A7CC81C3C}" srcOrd="6" destOrd="0" presId="urn:microsoft.com/office/officeart/2008/layout/LinedList"/>
    <dgm:cxn modelId="{A6FEB7EF-A826-495C-8232-455599D58547}" type="presParOf" srcId="{2162F992-24BC-42DD-B4BE-4E21E44760E3}" destId="{53024035-F912-45C9-8C49-1A5C51126327}" srcOrd="7" destOrd="0" presId="urn:microsoft.com/office/officeart/2008/layout/LinedList"/>
    <dgm:cxn modelId="{D85DFBBC-4F5E-44D2-A833-6EE90E34DBE6}" type="presParOf" srcId="{53024035-F912-45C9-8C49-1A5C51126327}" destId="{3869FC84-BA0E-4859-BD81-ED505313597D}" srcOrd="0" destOrd="0" presId="urn:microsoft.com/office/officeart/2008/layout/LinedList"/>
    <dgm:cxn modelId="{6520EE61-2C67-4ECB-AFC1-F92D5C666863}" type="presParOf" srcId="{53024035-F912-45C9-8C49-1A5C51126327}" destId="{B71536CF-5DE3-4EDE-8784-B0F2561ED170}" srcOrd="1" destOrd="0" presId="urn:microsoft.com/office/officeart/2008/layout/LinedList"/>
    <dgm:cxn modelId="{3C7C36B9-AC48-461C-A6CA-DD417244A6B6}" type="presParOf" srcId="{53024035-F912-45C9-8C49-1A5C51126327}" destId="{02A5B101-90BD-4DB7-9776-00F896FC16F1}" srcOrd="2" destOrd="0" presId="urn:microsoft.com/office/officeart/2008/layout/LinedList"/>
    <dgm:cxn modelId="{75AEDB85-70A0-4E16-9C6C-655BF7925C6F}" type="presParOf" srcId="{2162F992-24BC-42DD-B4BE-4E21E44760E3}" destId="{48EC6A91-F875-4698-8ABA-56195569F383}" srcOrd="8" destOrd="0" presId="urn:microsoft.com/office/officeart/2008/layout/LinedList"/>
    <dgm:cxn modelId="{842508D1-C37E-42BC-818E-B3358A810A02}" type="presParOf" srcId="{2162F992-24BC-42DD-B4BE-4E21E44760E3}" destId="{2F344B62-0A6F-4406-85AB-FAB648AD9B83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DD2B1D-B311-4D18-BB2E-8490D2F583F4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A4613E5-4086-4702-A698-052EC56BC376}">
      <dgm:prSet custT="1"/>
      <dgm:spPr/>
      <dgm:t>
        <a:bodyPr/>
        <a:lstStyle/>
        <a:p>
          <a:r>
            <a:rPr lang="en-GB" sz="2000" b="1" dirty="0"/>
            <a:t>Ageing and social disengagement</a:t>
          </a:r>
          <a:endParaRPr lang="en-US" sz="2000" dirty="0"/>
        </a:p>
      </dgm:t>
    </dgm:pt>
    <dgm:pt modelId="{F3167C62-F86B-446C-92D8-604F0668E206}" type="parTrans" cxnId="{969EEE0C-237B-4D74-92DE-7DD8A382E0DF}">
      <dgm:prSet/>
      <dgm:spPr/>
      <dgm:t>
        <a:bodyPr/>
        <a:lstStyle/>
        <a:p>
          <a:endParaRPr lang="en-US" sz="2000"/>
        </a:p>
      </dgm:t>
    </dgm:pt>
    <dgm:pt modelId="{FD3FDA00-54BD-4DF0-BF2F-E3ECC0628AC5}" type="sibTrans" cxnId="{969EEE0C-237B-4D74-92DE-7DD8A382E0DF}">
      <dgm:prSet/>
      <dgm:spPr/>
      <dgm:t>
        <a:bodyPr/>
        <a:lstStyle/>
        <a:p>
          <a:endParaRPr lang="en-US" sz="2000"/>
        </a:p>
      </dgm:t>
    </dgm:pt>
    <dgm:pt modelId="{76D5D8A3-5850-4906-A3AF-15628C3F7F1C}">
      <dgm:prSet custT="1"/>
      <dgm:spPr/>
      <dgm:t>
        <a:bodyPr/>
        <a:lstStyle/>
        <a:p>
          <a:r>
            <a:rPr lang="en-GB" sz="2000" dirty="0"/>
            <a:t>The findings from this study also showed that the risk of social isolation and loneliness was significantly higher among oldest old individuals (80+).</a:t>
          </a:r>
          <a:endParaRPr lang="en-US" sz="2000" dirty="0"/>
        </a:p>
      </dgm:t>
    </dgm:pt>
    <dgm:pt modelId="{917562D2-4971-441A-A5D6-9E8CB9DECEE3}" type="parTrans" cxnId="{0687A4BC-5BBC-432C-842F-C207CC29CA4F}">
      <dgm:prSet/>
      <dgm:spPr/>
      <dgm:t>
        <a:bodyPr/>
        <a:lstStyle/>
        <a:p>
          <a:endParaRPr lang="en-US" sz="2000"/>
        </a:p>
      </dgm:t>
    </dgm:pt>
    <dgm:pt modelId="{8CD47869-09C2-49F6-B5CB-83DA930E387B}" type="sibTrans" cxnId="{0687A4BC-5BBC-432C-842F-C207CC29CA4F}">
      <dgm:prSet/>
      <dgm:spPr/>
      <dgm:t>
        <a:bodyPr/>
        <a:lstStyle/>
        <a:p>
          <a:endParaRPr lang="en-US" sz="2000"/>
        </a:p>
      </dgm:t>
    </dgm:pt>
    <dgm:pt modelId="{C5D10E5B-1D62-413B-9322-0E91E4B244AF}">
      <dgm:prSet custT="1"/>
      <dgm:spPr/>
      <dgm:t>
        <a:bodyPr/>
        <a:lstStyle/>
        <a:p>
          <a:r>
            <a:rPr lang="en-GB" sz="2000" dirty="0">
              <a:solidFill>
                <a:schemeClr val="accent5"/>
              </a:solidFill>
            </a:rPr>
            <a:t>Disengagement theory </a:t>
          </a:r>
          <a:r>
            <a:rPr lang="en-GB" sz="2000" dirty="0"/>
            <a:t>or other factors that influence social participation.</a:t>
          </a:r>
          <a:endParaRPr lang="en-US" sz="2000" dirty="0"/>
        </a:p>
      </dgm:t>
    </dgm:pt>
    <dgm:pt modelId="{C00DF2FA-88C3-46D8-BEAF-D87E0E2006C7}" type="parTrans" cxnId="{D95E73D8-6581-45A2-B5F4-6690AA6923FC}">
      <dgm:prSet/>
      <dgm:spPr/>
      <dgm:t>
        <a:bodyPr/>
        <a:lstStyle/>
        <a:p>
          <a:endParaRPr lang="en-US" sz="2000"/>
        </a:p>
      </dgm:t>
    </dgm:pt>
    <dgm:pt modelId="{6A96DA2A-D1AB-4209-9788-D6951E6A2B13}" type="sibTrans" cxnId="{D95E73D8-6581-45A2-B5F4-6690AA6923FC}">
      <dgm:prSet/>
      <dgm:spPr/>
      <dgm:t>
        <a:bodyPr/>
        <a:lstStyle/>
        <a:p>
          <a:endParaRPr lang="en-US" sz="2000"/>
        </a:p>
      </dgm:t>
    </dgm:pt>
    <dgm:pt modelId="{FB8A71A0-F67D-43BF-9FCF-CB57148087C2}">
      <dgm:prSet custT="1"/>
      <dgm:spPr/>
      <dgm:t>
        <a:bodyPr/>
        <a:lstStyle/>
        <a:p>
          <a:r>
            <a:rPr lang="en-GB" sz="2000" dirty="0"/>
            <a:t>The strength of this study lies in the study design and quality of data. Limitations relates to data attrition, self-reported data and risk of recall bias, one-time collection of age discrimination data.</a:t>
          </a:r>
          <a:endParaRPr lang="en-US" sz="2000" dirty="0"/>
        </a:p>
      </dgm:t>
    </dgm:pt>
    <dgm:pt modelId="{4711EA88-1980-4CD3-A28F-15CCBEC8D6B0}" type="parTrans" cxnId="{46D5B8E2-32B4-480C-B31A-1BDBFB30C771}">
      <dgm:prSet/>
      <dgm:spPr/>
      <dgm:t>
        <a:bodyPr/>
        <a:lstStyle/>
        <a:p>
          <a:endParaRPr lang="en-US" sz="2000"/>
        </a:p>
      </dgm:t>
    </dgm:pt>
    <dgm:pt modelId="{C747969F-3D28-4A44-AF67-437514D587A3}" type="sibTrans" cxnId="{46D5B8E2-32B4-480C-B31A-1BDBFB30C771}">
      <dgm:prSet/>
      <dgm:spPr/>
      <dgm:t>
        <a:bodyPr/>
        <a:lstStyle/>
        <a:p>
          <a:endParaRPr lang="en-US" sz="2000"/>
        </a:p>
      </dgm:t>
    </dgm:pt>
    <dgm:pt modelId="{81A6F06A-7595-4EC5-B595-70B6C6A4636E}" type="pres">
      <dgm:prSet presAssocID="{42DD2B1D-B311-4D18-BB2E-8490D2F583F4}" presName="vert0" presStyleCnt="0">
        <dgm:presLayoutVars>
          <dgm:dir/>
          <dgm:animOne val="branch"/>
          <dgm:animLvl val="lvl"/>
        </dgm:presLayoutVars>
      </dgm:prSet>
      <dgm:spPr/>
    </dgm:pt>
    <dgm:pt modelId="{2EB7EC52-E3DB-47E2-BAFA-96B90A7FABF9}" type="pres">
      <dgm:prSet presAssocID="{4A4613E5-4086-4702-A698-052EC56BC376}" presName="thickLine" presStyleLbl="alignNode1" presStyleIdx="0" presStyleCnt="1"/>
      <dgm:spPr/>
    </dgm:pt>
    <dgm:pt modelId="{CD3E0871-56B4-48EF-97C0-31ABC5220AF9}" type="pres">
      <dgm:prSet presAssocID="{4A4613E5-4086-4702-A698-052EC56BC376}" presName="horz1" presStyleCnt="0"/>
      <dgm:spPr/>
    </dgm:pt>
    <dgm:pt modelId="{1A8CF127-9141-48E0-9C43-E00A0E0C70CC}" type="pres">
      <dgm:prSet presAssocID="{4A4613E5-4086-4702-A698-052EC56BC376}" presName="tx1" presStyleLbl="revTx" presStyleIdx="0" presStyleCnt="4"/>
      <dgm:spPr/>
    </dgm:pt>
    <dgm:pt modelId="{2162F992-24BC-42DD-B4BE-4E21E44760E3}" type="pres">
      <dgm:prSet presAssocID="{4A4613E5-4086-4702-A698-052EC56BC376}" presName="vert1" presStyleCnt="0"/>
      <dgm:spPr/>
    </dgm:pt>
    <dgm:pt modelId="{99128855-1FE2-4319-B463-039660E471FB}" type="pres">
      <dgm:prSet presAssocID="{76D5D8A3-5850-4906-A3AF-15628C3F7F1C}" presName="vertSpace2a" presStyleCnt="0"/>
      <dgm:spPr/>
    </dgm:pt>
    <dgm:pt modelId="{79DA9C67-E06F-4527-B07E-775090B8CD8F}" type="pres">
      <dgm:prSet presAssocID="{76D5D8A3-5850-4906-A3AF-15628C3F7F1C}" presName="horz2" presStyleCnt="0"/>
      <dgm:spPr/>
    </dgm:pt>
    <dgm:pt modelId="{F42182B7-A701-4290-B9D3-E7857263610E}" type="pres">
      <dgm:prSet presAssocID="{76D5D8A3-5850-4906-A3AF-15628C3F7F1C}" presName="horzSpace2" presStyleCnt="0"/>
      <dgm:spPr/>
    </dgm:pt>
    <dgm:pt modelId="{A1E03E13-9734-4224-8408-564DCE201434}" type="pres">
      <dgm:prSet presAssocID="{76D5D8A3-5850-4906-A3AF-15628C3F7F1C}" presName="tx2" presStyleLbl="revTx" presStyleIdx="1" presStyleCnt="4"/>
      <dgm:spPr/>
    </dgm:pt>
    <dgm:pt modelId="{30F052E9-8A41-4B39-BC82-57A20EEB6F12}" type="pres">
      <dgm:prSet presAssocID="{76D5D8A3-5850-4906-A3AF-15628C3F7F1C}" presName="vert2" presStyleCnt="0"/>
      <dgm:spPr/>
    </dgm:pt>
    <dgm:pt modelId="{9AFD1094-50E6-4459-ABD9-CBC2B46C2A8A}" type="pres">
      <dgm:prSet presAssocID="{76D5D8A3-5850-4906-A3AF-15628C3F7F1C}" presName="thinLine2b" presStyleLbl="callout" presStyleIdx="0" presStyleCnt="3"/>
      <dgm:spPr/>
    </dgm:pt>
    <dgm:pt modelId="{059A6C80-3714-49AE-B20F-2B2F18F47670}" type="pres">
      <dgm:prSet presAssocID="{76D5D8A3-5850-4906-A3AF-15628C3F7F1C}" presName="vertSpace2b" presStyleCnt="0"/>
      <dgm:spPr/>
    </dgm:pt>
    <dgm:pt modelId="{412888BB-55AA-422C-A47D-B9CE89CAAF68}" type="pres">
      <dgm:prSet presAssocID="{C5D10E5B-1D62-413B-9322-0E91E4B244AF}" presName="horz2" presStyleCnt="0"/>
      <dgm:spPr/>
    </dgm:pt>
    <dgm:pt modelId="{C96A7B18-C162-49E4-AA30-0B3C67717ABC}" type="pres">
      <dgm:prSet presAssocID="{C5D10E5B-1D62-413B-9322-0E91E4B244AF}" presName="horzSpace2" presStyleCnt="0"/>
      <dgm:spPr/>
    </dgm:pt>
    <dgm:pt modelId="{9CDA452B-3571-4FBE-A93B-211EBFCE2653}" type="pres">
      <dgm:prSet presAssocID="{C5D10E5B-1D62-413B-9322-0E91E4B244AF}" presName="tx2" presStyleLbl="revTx" presStyleIdx="2" presStyleCnt="4"/>
      <dgm:spPr/>
    </dgm:pt>
    <dgm:pt modelId="{93F8F4BE-BCF9-4A35-AB97-D0C964230623}" type="pres">
      <dgm:prSet presAssocID="{C5D10E5B-1D62-413B-9322-0E91E4B244AF}" presName="vert2" presStyleCnt="0"/>
      <dgm:spPr/>
    </dgm:pt>
    <dgm:pt modelId="{629C5586-CBBD-4E4E-9289-A7B6E1230221}" type="pres">
      <dgm:prSet presAssocID="{C5D10E5B-1D62-413B-9322-0E91E4B244AF}" presName="thinLine2b" presStyleLbl="callout" presStyleIdx="1" presStyleCnt="3"/>
      <dgm:spPr/>
    </dgm:pt>
    <dgm:pt modelId="{7FD52264-D896-4374-B4F6-986A7CC81C3C}" type="pres">
      <dgm:prSet presAssocID="{C5D10E5B-1D62-413B-9322-0E91E4B244AF}" presName="vertSpace2b" presStyleCnt="0"/>
      <dgm:spPr/>
    </dgm:pt>
    <dgm:pt modelId="{53024035-F912-45C9-8C49-1A5C51126327}" type="pres">
      <dgm:prSet presAssocID="{FB8A71A0-F67D-43BF-9FCF-CB57148087C2}" presName="horz2" presStyleCnt="0"/>
      <dgm:spPr/>
    </dgm:pt>
    <dgm:pt modelId="{3869FC84-BA0E-4859-BD81-ED505313597D}" type="pres">
      <dgm:prSet presAssocID="{FB8A71A0-F67D-43BF-9FCF-CB57148087C2}" presName="horzSpace2" presStyleCnt="0"/>
      <dgm:spPr/>
    </dgm:pt>
    <dgm:pt modelId="{B71536CF-5DE3-4EDE-8784-B0F2561ED170}" type="pres">
      <dgm:prSet presAssocID="{FB8A71A0-F67D-43BF-9FCF-CB57148087C2}" presName="tx2" presStyleLbl="revTx" presStyleIdx="3" presStyleCnt="4"/>
      <dgm:spPr/>
    </dgm:pt>
    <dgm:pt modelId="{02A5B101-90BD-4DB7-9776-00F896FC16F1}" type="pres">
      <dgm:prSet presAssocID="{FB8A71A0-F67D-43BF-9FCF-CB57148087C2}" presName="vert2" presStyleCnt="0"/>
      <dgm:spPr/>
    </dgm:pt>
    <dgm:pt modelId="{48EC6A91-F875-4698-8ABA-56195569F383}" type="pres">
      <dgm:prSet presAssocID="{FB8A71A0-F67D-43BF-9FCF-CB57148087C2}" presName="thinLine2b" presStyleLbl="callout" presStyleIdx="2" presStyleCnt="3"/>
      <dgm:spPr/>
    </dgm:pt>
    <dgm:pt modelId="{2F344B62-0A6F-4406-85AB-FAB648AD9B83}" type="pres">
      <dgm:prSet presAssocID="{FB8A71A0-F67D-43BF-9FCF-CB57148087C2}" presName="vertSpace2b" presStyleCnt="0"/>
      <dgm:spPr/>
    </dgm:pt>
  </dgm:ptLst>
  <dgm:cxnLst>
    <dgm:cxn modelId="{94D19905-9EF6-4DBD-ACD2-CBF643450635}" type="presOf" srcId="{FB8A71A0-F67D-43BF-9FCF-CB57148087C2}" destId="{B71536CF-5DE3-4EDE-8784-B0F2561ED170}" srcOrd="0" destOrd="0" presId="urn:microsoft.com/office/officeart/2008/layout/LinedList"/>
    <dgm:cxn modelId="{969EEE0C-237B-4D74-92DE-7DD8A382E0DF}" srcId="{42DD2B1D-B311-4D18-BB2E-8490D2F583F4}" destId="{4A4613E5-4086-4702-A698-052EC56BC376}" srcOrd="0" destOrd="0" parTransId="{F3167C62-F86B-446C-92D8-604F0668E206}" sibTransId="{FD3FDA00-54BD-4DF0-BF2F-E3ECC0628AC5}"/>
    <dgm:cxn modelId="{C2611F16-DDFD-40BC-BE7E-6C48F22E1B6A}" type="presOf" srcId="{42DD2B1D-B311-4D18-BB2E-8490D2F583F4}" destId="{81A6F06A-7595-4EC5-B595-70B6C6A4636E}" srcOrd="0" destOrd="0" presId="urn:microsoft.com/office/officeart/2008/layout/LinedList"/>
    <dgm:cxn modelId="{0E89F436-B6EF-47AF-9C56-6E494CAA602A}" type="presOf" srcId="{4A4613E5-4086-4702-A698-052EC56BC376}" destId="{1A8CF127-9141-48E0-9C43-E00A0E0C70CC}" srcOrd="0" destOrd="0" presId="urn:microsoft.com/office/officeart/2008/layout/LinedList"/>
    <dgm:cxn modelId="{F9B30454-CBD3-4BA4-9951-C27738DCF7C6}" type="presOf" srcId="{C5D10E5B-1D62-413B-9322-0E91E4B244AF}" destId="{9CDA452B-3571-4FBE-A93B-211EBFCE2653}" srcOrd="0" destOrd="0" presId="urn:microsoft.com/office/officeart/2008/layout/LinedList"/>
    <dgm:cxn modelId="{7766D6AD-B624-46D2-882A-99830C9615D2}" type="presOf" srcId="{76D5D8A3-5850-4906-A3AF-15628C3F7F1C}" destId="{A1E03E13-9734-4224-8408-564DCE201434}" srcOrd="0" destOrd="0" presId="urn:microsoft.com/office/officeart/2008/layout/LinedList"/>
    <dgm:cxn modelId="{0687A4BC-5BBC-432C-842F-C207CC29CA4F}" srcId="{4A4613E5-4086-4702-A698-052EC56BC376}" destId="{76D5D8A3-5850-4906-A3AF-15628C3F7F1C}" srcOrd="0" destOrd="0" parTransId="{917562D2-4971-441A-A5D6-9E8CB9DECEE3}" sibTransId="{8CD47869-09C2-49F6-B5CB-83DA930E387B}"/>
    <dgm:cxn modelId="{D95E73D8-6581-45A2-B5F4-6690AA6923FC}" srcId="{4A4613E5-4086-4702-A698-052EC56BC376}" destId="{C5D10E5B-1D62-413B-9322-0E91E4B244AF}" srcOrd="1" destOrd="0" parTransId="{C00DF2FA-88C3-46D8-BEAF-D87E0E2006C7}" sibTransId="{6A96DA2A-D1AB-4209-9788-D6951E6A2B13}"/>
    <dgm:cxn modelId="{46D5B8E2-32B4-480C-B31A-1BDBFB30C771}" srcId="{4A4613E5-4086-4702-A698-052EC56BC376}" destId="{FB8A71A0-F67D-43BF-9FCF-CB57148087C2}" srcOrd="2" destOrd="0" parTransId="{4711EA88-1980-4CD3-A28F-15CCBEC8D6B0}" sibTransId="{C747969F-3D28-4A44-AF67-437514D587A3}"/>
    <dgm:cxn modelId="{D62654ED-64FB-49C8-9AFA-DDE76186AA87}" type="presParOf" srcId="{81A6F06A-7595-4EC5-B595-70B6C6A4636E}" destId="{2EB7EC52-E3DB-47E2-BAFA-96B90A7FABF9}" srcOrd="0" destOrd="0" presId="urn:microsoft.com/office/officeart/2008/layout/LinedList"/>
    <dgm:cxn modelId="{9F08F385-AE12-4C7F-9797-585E7003F915}" type="presParOf" srcId="{81A6F06A-7595-4EC5-B595-70B6C6A4636E}" destId="{CD3E0871-56B4-48EF-97C0-31ABC5220AF9}" srcOrd="1" destOrd="0" presId="urn:microsoft.com/office/officeart/2008/layout/LinedList"/>
    <dgm:cxn modelId="{1F605B3C-406D-41BA-B075-AD7D97C2C7B0}" type="presParOf" srcId="{CD3E0871-56B4-48EF-97C0-31ABC5220AF9}" destId="{1A8CF127-9141-48E0-9C43-E00A0E0C70CC}" srcOrd="0" destOrd="0" presId="urn:microsoft.com/office/officeart/2008/layout/LinedList"/>
    <dgm:cxn modelId="{B4ADF5D3-5CD9-4A99-A5DF-20E668827ABF}" type="presParOf" srcId="{CD3E0871-56B4-48EF-97C0-31ABC5220AF9}" destId="{2162F992-24BC-42DD-B4BE-4E21E44760E3}" srcOrd="1" destOrd="0" presId="urn:microsoft.com/office/officeart/2008/layout/LinedList"/>
    <dgm:cxn modelId="{C5D4BD70-2595-41C9-A550-437455CDBACF}" type="presParOf" srcId="{2162F992-24BC-42DD-B4BE-4E21E44760E3}" destId="{99128855-1FE2-4319-B463-039660E471FB}" srcOrd="0" destOrd="0" presId="urn:microsoft.com/office/officeart/2008/layout/LinedList"/>
    <dgm:cxn modelId="{BE830870-6FD2-4DEE-A24F-9AEA6746C151}" type="presParOf" srcId="{2162F992-24BC-42DD-B4BE-4E21E44760E3}" destId="{79DA9C67-E06F-4527-B07E-775090B8CD8F}" srcOrd="1" destOrd="0" presId="urn:microsoft.com/office/officeart/2008/layout/LinedList"/>
    <dgm:cxn modelId="{8ACCAB75-D71E-49CC-93BD-0534345FA0C3}" type="presParOf" srcId="{79DA9C67-E06F-4527-B07E-775090B8CD8F}" destId="{F42182B7-A701-4290-B9D3-E7857263610E}" srcOrd="0" destOrd="0" presId="urn:microsoft.com/office/officeart/2008/layout/LinedList"/>
    <dgm:cxn modelId="{0CC791DE-B404-4211-BADC-67E237147FCA}" type="presParOf" srcId="{79DA9C67-E06F-4527-B07E-775090B8CD8F}" destId="{A1E03E13-9734-4224-8408-564DCE201434}" srcOrd="1" destOrd="0" presId="urn:microsoft.com/office/officeart/2008/layout/LinedList"/>
    <dgm:cxn modelId="{80131CD0-5EF9-4F81-AC50-6633A40B6DAB}" type="presParOf" srcId="{79DA9C67-E06F-4527-B07E-775090B8CD8F}" destId="{30F052E9-8A41-4B39-BC82-57A20EEB6F12}" srcOrd="2" destOrd="0" presId="urn:microsoft.com/office/officeart/2008/layout/LinedList"/>
    <dgm:cxn modelId="{031B73D0-CB7A-4907-AC3F-75FEACB06B1D}" type="presParOf" srcId="{2162F992-24BC-42DD-B4BE-4E21E44760E3}" destId="{9AFD1094-50E6-4459-ABD9-CBC2B46C2A8A}" srcOrd="2" destOrd="0" presId="urn:microsoft.com/office/officeart/2008/layout/LinedList"/>
    <dgm:cxn modelId="{6DC7555B-AFBB-4817-A1CD-B0E7CB4129C6}" type="presParOf" srcId="{2162F992-24BC-42DD-B4BE-4E21E44760E3}" destId="{059A6C80-3714-49AE-B20F-2B2F18F47670}" srcOrd="3" destOrd="0" presId="urn:microsoft.com/office/officeart/2008/layout/LinedList"/>
    <dgm:cxn modelId="{D655D8A9-E7CE-450B-98C2-E7A836E7A4CF}" type="presParOf" srcId="{2162F992-24BC-42DD-B4BE-4E21E44760E3}" destId="{412888BB-55AA-422C-A47D-B9CE89CAAF68}" srcOrd="4" destOrd="0" presId="urn:microsoft.com/office/officeart/2008/layout/LinedList"/>
    <dgm:cxn modelId="{B1E83404-E2F4-42EC-B4BF-15F76F0EFE79}" type="presParOf" srcId="{412888BB-55AA-422C-A47D-B9CE89CAAF68}" destId="{C96A7B18-C162-49E4-AA30-0B3C67717ABC}" srcOrd="0" destOrd="0" presId="urn:microsoft.com/office/officeart/2008/layout/LinedList"/>
    <dgm:cxn modelId="{D0788782-22D8-449B-914C-5F286955367D}" type="presParOf" srcId="{412888BB-55AA-422C-A47D-B9CE89CAAF68}" destId="{9CDA452B-3571-4FBE-A93B-211EBFCE2653}" srcOrd="1" destOrd="0" presId="urn:microsoft.com/office/officeart/2008/layout/LinedList"/>
    <dgm:cxn modelId="{1C2E78FD-769F-4B20-B36E-230AD281EA2D}" type="presParOf" srcId="{412888BB-55AA-422C-A47D-B9CE89CAAF68}" destId="{93F8F4BE-BCF9-4A35-AB97-D0C964230623}" srcOrd="2" destOrd="0" presId="urn:microsoft.com/office/officeart/2008/layout/LinedList"/>
    <dgm:cxn modelId="{A89DDD03-C7A0-43EE-BA98-8CD6A2742701}" type="presParOf" srcId="{2162F992-24BC-42DD-B4BE-4E21E44760E3}" destId="{629C5586-CBBD-4E4E-9289-A7B6E1230221}" srcOrd="5" destOrd="0" presId="urn:microsoft.com/office/officeart/2008/layout/LinedList"/>
    <dgm:cxn modelId="{18483239-9142-46E1-8606-BCFF70CCFCEA}" type="presParOf" srcId="{2162F992-24BC-42DD-B4BE-4E21E44760E3}" destId="{7FD52264-D896-4374-B4F6-986A7CC81C3C}" srcOrd="6" destOrd="0" presId="urn:microsoft.com/office/officeart/2008/layout/LinedList"/>
    <dgm:cxn modelId="{A6FEB7EF-A826-495C-8232-455599D58547}" type="presParOf" srcId="{2162F992-24BC-42DD-B4BE-4E21E44760E3}" destId="{53024035-F912-45C9-8C49-1A5C51126327}" srcOrd="7" destOrd="0" presId="urn:microsoft.com/office/officeart/2008/layout/LinedList"/>
    <dgm:cxn modelId="{D85DFBBC-4F5E-44D2-A833-6EE90E34DBE6}" type="presParOf" srcId="{53024035-F912-45C9-8C49-1A5C51126327}" destId="{3869FC84-BA0E-4859-BD81-ED505313597D}" srcOrd="0" destOrd="0" presId="urn:microsoft.com/office/officeart/2008/layout/LinedList"/>
    <dgm:cxn modelId="{6520EE61-2C67-4ECB-AFC1-F92D5C666863}" type="presParOf" srcId="{53024035-F912-45C9-8C49-1A5C51126327}" destId="{B71536CF-5DE3-4EDE-8784-B0F2561ED170}" srcOrd="1" destOrd="0" presId="urn:microsoft.com/office/officeart/2008/layout/LinedList"/>
    <dgm:cxn modelId="{3C7C36B9-AC48-461C-A6CA-DD417244A6B6}" type="presParOf" srcId="{53024035-F912-45C9-8C49-1A5C51126327}" destId="{02A5B101-90BD-4DB7-9776-00F896FC16F1}" srcOrd="2" destOrd="0" presId="urn:microsoft.com/office/officeart/2008/layout/LinedList"/>
    <dgm:cxn modelId="{75AEDB85-70A0-4E16-9C6C-655BF7925C6F}" type="presParOf" srcId="{2162F992-24BC-42DD-B4BE-4E21E44760E3}" destId="{48EC6A91-F875-4698-8ABA-56195569F383}" srcOrd="8" destOrd="0" presId="urn:microsoft.com/office/officeart/2008/layout/LinedList"/>
    <dgm:cxn modelId="{842508D1-C37E-42BC-818E-B3358A810A02}" type="presParOf" srcId="{2162F992-24BC-42DD-B4BE-4E21E44760E3}" destId="{2F344B62-0A6F-4406-85AB-FAB648AD9B83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B176F-B15F-4B41-9410-3CBA7694978F}">
      <dsp:nvSpPr>
        <dsp:cNvPr id="0" name=""/>
        <dsp:cNvSpPr/>
      </dsp:nvSpPr>
      <dsp:spPr>
        <a:xfrm>
          <a:off x="3311" y="1477497"/>
          <a:ext cx="2364579" cy="15015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8B54E24-837F-49DD-9998-9C0B5BDA33D2}">
      <dsp:nvSpPr>
        <dsp:cNvPr id="0" name=""/>
        <dsp:cNvSpPr/>
      </dsp:nvSpPr>
      <dsp:spPr>
        <a:xfrm>
          <a:off x="266042" y="1727091"/>
          <a:ext cx="2364579" cy="1501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Social participation is pivotal to health and well-being</a:t>
          </a:r>
          <a:endParaRPr lang="en-US" sz="2000" kern="1200" baseline="30000" dirty="0"/>
        </a:p>
      </dsp:txBody>
      <dsp:txXfrm>
        <a:off x="310020" y="1771069"/>
        <a:ext cx="2276623" cy="1413551"/>
      </dsp:txXfrm>
    </dsp:sp>
    <dsp:sp modelId="{F4FD240F-4085-4646-A1FE-F43A18380104}">
      <dsp:nvSpPr>
        <dsp:cNvPr id="0" name=""/>
        <dsp:cNvSpPr/>
      </dsp:nvSpPr>
      <dsp:spPr>
        <a:xfrm>
          <a:off x="2893352" y="1477497"/>
          <a:ext cx="2364579" cy="15015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0CB82A4-8A83-41D2-8F75-5DE2A3B51830}">
      <dsp:nvSpPr>
        <dsp:cNvPr id="0" name=""/>
        <dsp:cNvSpPr/>
      </dsp:nvSpPr>
      <dsp:spPr>
        <a:xfrm>
          <a:off x="3156083" y="1727091"/>
          <a:ext cx="2364579" cy="1501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Isolation reflects the lack of social contacts</a:t>
          </a:r>
          <a:endParaRPr lang="en-US" sz="2000" kern="1200" baseline="30000" dirty="0"/>
        </a:p>
      </dsp:txBody>
      <dsp:txXfrm>
        <a:off x="3200061" y="1771069"/>
        <a:ext cx="2276623" cy="1413551"/>
      </dsp:txXfrm>
    </dsp:sp>
    <dsp:sp modelId="{DD8D6E14-BEFE-44BC-8388-9DB7D69AFA7F}">
      <dsp:nvSpPr>
        <dsp:cNvPr id="0" name=""/>
        <dsp:cNvSpPr/>
      </dsp:nvSpPr>
      <dsp:spPr>
        <a:xfrm>
          <a:off x="5783394" y="1477497"/>
          <a:ext cx="2364579" cy="15015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8E2CEC6-9590-4E47-ACC4-146E2365660E}">
      <dsp:nvSpPr>
        <dsp:cNvPr id="0" name=""/>
        <dsp:cNvSpPr/>
      </dsp:nvSpPr>
      <dsp:spPr>
        <a:xfrm>
          <a:off x="6046125" y="1727091"/>
          <a:ext cx="2364579" cy="1501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Loneliness relates to the dissatisfaction with freq. or quality of social contacts</a:t>
          </a:r>
          <a:endParaRPr lang="en-US" sz="2000" kern="1200" baseline="30000" dirty="0"/>
        </a:p>
      </dsp:txBody>
      <dsp:txXfrm>
        <a:off x="6090103" y="1771069"/>
        <a:ext cx="2276623" cy="1413551"/>
      </dsp:txXfrm>
    </dsp:sp>
    <dsp:sp modelId="{E131BA86-BB5B-4051-9359-FCCBDC4DAF06}">
      <dsp:nvSpPr>
        <dsp:cNvPr id="0" name=""/>
        <dsp:cNvSpPr/>
      </dsp:nvSpPr>
      <dsp:spPr>
        <a:xfrm>
          <a:off x="8673435" y="1477497"/>
          <a:ext cx="2364579" cy="15015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3CD806-C135-4167-B817-D4C33447B816}">
      <dsp:nvSpPr>
        <dsp:cNvPr id="0" name=""/>
        <dsp:cNvSpPr/>
      </dsp:nvSpPr>
      <dsp:spPr>
        <a:xfrm>
          <a:off x="8936166" y="1727091"/>
          <a:ext cx="2364579" cy="1501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Loneliness is sometimes referred to as </a:t>
          </a:r>
          <a:r>
            <a:rPr lang="en-US" sz="2000" kern="1200" dirty="0">
              <a:solidFill>
                <a:srgbClr val="FF0000"/>
              </a:solidFill>
            </a:rPr>
            <a:t>subjective social isolation</a:t>
          </a:r>
          <a:endParaRPr lang="en-US" sz="2000" kern="1200" baseline="30000" dirty="0">
            <a:solidFill>
              <a:schemeClr val="tx1"/>
            </a:solidFill>
          </a:endParaRPr>
        </a:p>
      </dsp:txBody>
      <dsp:txXfrm>
        <a:off x="8980144" y="1771069"/>
        <a:ext cx="2276623" cy="14135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7EC52-E3DB-47E2-BAFA-96B90A7FABF9}">
      <dsp:nvSpPr>
        <dsp:cNvPr id="0" name=""/>
        <dsp:cNvSpPr/>
      </dsp:nvSpPr>
      <dsp:spPr>
        <a:xfrm>
          <a:off x="0" y="1974"/>
          <a:ext cx="8905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CF127-9141-48E0-9C43-E00A0E0C70CC}">
      <dsp:nvSpPr>
        <dsp:cNvPr id="0" name=""/>
        <dsp:cNvSpPr/>
      </dsp:nvSpPr>
      <dsp:spPr>
        <a:xfrm>
          <a:off x="0" y="1974"/>
          <a:ext cx="1781175" cy="4040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Social participation and increased risk of discrimination</a:t>
          </a:r>
          <a:endParaRPr lang="en-US" sz="2000" kern="1200" dirty="0"/>
        </a:p>
      </dsp:txBody>
      <dsp:txXfrm>
        <a:off x="0" y="1974"/>
        <a:ext cx="1781175" cy="4040105"/>
      </dsp:txXfrm>
    </dsp:sp>
    <dsp:sp modelId="{A1E03E13-9734-4224-8408-564DCE201434}">
      <dsp:nvSpPr>
        <dsp:cNvPr id="0" name=""/>
        <dsp:cNvSpPr/>
      </dsp:nvSpPr>
      <dsp:spPr>
        <a:xfrm>
          <a:off x="1914763" y="65101"/>
          <a:ext cx="6991111" cy="1262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Findings from this study suggest that those who reported age discrimination </a:t>
          </a:r>
          <a:r>
            <a:rPr lang="en-GB" sz="2000" b="1" kern="1200" dirty="0"/>
            <a:t>were not </a:t>
          </a:r>
          <a:r>
            <a:rPr lang="en-GB" sz="2000" kern="1200" dirty="0"/>
            <a:t>likely to be socially isolated in contrast previous studies (Han et al. 2020; Negi 2013).  </a:t>
          </a:r>
          <a:endParaRPr lang="en-US" sz="2000" kern="1200" dirty="0"/>
        </a:p>
      </dsp:txBody>
      <dsp:txXfrm>
        <a:off x="1914763" y="65101"/>
        <a:ext cx="6991111" cy="1262533"/>
      </dsp:txXfrm>
    </dsp:sp>
    <dsp:sp modelId="{9AFD1094-50E6-4459-ABD9-CBC2B46C2A8A}">
      <dsp:nvSpPr>
        <dsp:cNvPr id="0" name=""/>
        <dsp:cNvSpPr/>
      </dsp:nvSpPr>
      <dsp:spPr>
        <a:xfrm>
          <a:off x="1781174" y="1327634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A452B-3571-4FBE-A93B-211EBFCE2653}">
      <dsp:nvSpPr>
        <dsp:cNvPr id="0" name=""/>
        <dsp:cNvSpPr/>
      </dsp:nvSpPr>
      <dsp:spPr>
        <a:xfrm>
          <a:off x="1914763" y="1390760"/>
          <a:ext cx="6991111" cy="1262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However, those who reported age discrimination were more likely to report loneliness or become lonely in future and this is consistent with previous studies (Lee and Bierman 2018; </a:t>
          </a:r>
          <a:r>
            <a:rPr lang="en-GB" sz="2000" kern="1200" dirty="0" err="1"/>
            <a:t>Świtaj</a:t>
          </a:r>
          <a:r>
            <a:rPr lang="en-GB" sz="2000" kern="1200" dirty="0"/>
            <a:t> et al. 2015; Liu et al. 2014).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1914763" y="1390760"/>
        <a:ext cx="6991111" cy="1262533"/>
      </dsp:txXfrm>
    </dsp:sp>
    <dsp:sp modelId="{629C5586-CBBD-4E4E-9289-A7B6E1230221}">
      <dsp:nvSpPr>
        <dsp:cNvPr id="0" name=""/>
        <dsp:cNvSpPr/>
      </dsp:nvSpPr>
      <dsp:spPr>
        <a:xfrm>
          <a:off x="1781174" y="2653294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1536CF-5DE3-4EDE-8784-B0F2561ED170}">
      <dsp:nvSpPr>
        <dsp:cNvPr id="0" name=""/>
        <dsp:cNvSpPr/>
      </dsp:nvSpPr>
      <dsp:spPr>
        <a:xfrm>
          <a:off x="1914763" y="2716420"/>
          <a:ext cx="6991111" cy="1262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result of this study suggest that older adults may have experienced discrimination through their social contacts and highlights the detrimental effect of age discrimination.</a:t>
          </a:r>
        </a:p>
      </dsp:txBody>
      <dsp:txXfrm>
        <a:off x="1914763" y="2716420"/>
        <a:ext cx="6991111" cy="1262533"/>
      </dsp:txXfrm>
    </dsp:sp>
    <dsp:sp modelId="{48EC6A91-F875-4698-8ABA-56195569F383}">
      <dsp:nvSpPr>
        <dsp:cNvPr id="0" name=""/>
        <dsp:cNvSpPr/>
      </dsp:nvSpPr>
      <dsp:spPr>
        <a:xfrm>
          <a:off x="1781174" y="3978953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7EC52-E3DB-47E2-BAFA-96B90A7FABF9}">
      <dsp:nvSpPr>
        <dsp:cNvPr id="0" name=""/>
        <dsp:cNvSpPr/>
      </dsp:nvSpPr>
      <dsp:spPr>
        <a:xfrm>
          <a:off x="0" y="0"/>
          <a:ext cx="8905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CF127-9141-48E0-9C43-E00A0E0C70CC}">
      <dsp:nvSpPr>
        <dsp:cNvPr id="0" name=""/>
        <dsp:cNvSpPr/>
      </dsp:nvSpPr>
      <dsp:spPr>
        <a:xfrm>
          <a:off x="0" y="0"/>
          <a:ext cx="1781175" cy="4044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Ageing and social disengagement</a:t>
          </a:r>
          <a:endParaRPr lang="en-US" sz="2000" kern="1200" dirty="0"/>
        </a:p>
      </dsp:txBody>
      <dsp:txXfrm>
        <a:off x="0" y="0"/>
        <a:ext cx="1781175" cy="4044055"/>
      </dsp:txXfrm>
    </dsp:sp>
    <dsp:sp modelId="{A1E03E13-9734-4224-8408-564DCE201434}">
      <dsp:nvSpPr>
        <dsp:cNvPr id="0" name=""/>
        <dsp:cNvSpPr/>
      </dsp:nvSpPr>
      <dsp:spPr>
        <a:xfrm>
          <a:off x="1914763" y="63188"/>
          <a:ext cx="6991111" cy="1263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The findings from this study also showed that the risk of social isolation and loneliness was significantly higher among oldest old individuals (80+).</a:t>
          </a:r>
          <a:endParaRPr lang="en-US" sz="2000" kern="1200" dirty="0"/>
        </a:p>
      </dsp:txBody>
      <dsp:txXfrm>
        <a:off x="1914763" y="63188"/>
        <a:ext cx="6991111" cy="1263767"/>
      </dsp:txXfrm>
    </dsp:sp>
    <dsp:sp modelId="{9AFD1094-50E6-4459-ABD9-CBC2B46C2A8A}">
      <dsp:nvSpPr>
        <dsp:cNvPr id="0" name=""/>
        <dsp:cNvSpPr/>
      </dsp:nvSpPr>
      <dsp:spPr>
        <a:xfrm>
          <a:off x="1781175" y="1326955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A452B-3571-4FBE-A93B-211EBFCE2653}">
      <dsp:nvSpPr>
        <dsp:cNvPr id="0" name=""/>
        <dsp:cNvSpPr/>
      </dsp:nvSpPr>
      <dsp:spPr>
        <a:xfrm>
          <a:off x="1914763" y="1390143"/>
          <a:ext cx="6991111" cy="1263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accent5"/>
              </a:solidFill>
            </a:rPr>
            <a:t>Disengagement theory </a:t>
          </a:r>
          <a:r>
            <a:rPr lang="en-GB" sz="2000" kern="1200" dirty="0"/>
            <a:t>or other factors that influence social participation.</a:t>
          </a:r>
          <a:endParaRPr lang="en-US" sz="2000" kern="1200" dirty="0"/>
        </a:p>
      </dsp:txBody>
      <dsp:txXfrm>
        <a:off x="1914763" y="1390143"/>
        <a:ext cx="6991111" cy="1263767"/>
      </dsp:txXfrm>
    </dsp:sp>
    <dsp:sp modelId="{629C5586-CBBD-4E4E-9289-A7B6E1230221}">
      <dsp:nvSpPr>
        <dsp:cNvPr id="0" name=""/>
        <dsp:cNvSpPr/>
      </dsp:nvSpPr>
      <dsp:spPr>
        <a:xfrm>
          <a:off x="1781175" y="2653911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1536CF-5DE3-4EDE-8784-B0F2561ED170}">
      <dsp:nvSpPr>
        <dsp:cNvPr id="0" name=""/>
        <dsp:cNvSpPr/>
      </dsp:nvSpPr>
      <dsp:spPr>
        <a:xfrm>
          <a:off x="1914763" y="2717099"/>
          <a:ext cx="6991111" cy="1263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The strength of this study lies in the study design and quality of data. Limitations relates to data attrition, self-reported data and risk of recall bias, one-time collection of age discrimination data.</a:t>
          </a:r>
          <a:endParaRPr lang="en-US" sz="2000" kern="1200" dirty="0"/>
        </a:p>
      </dsp:txBody>
      <dsp:txXfrm>
        <a:off x="1914763" y="2717099"/>
        <a:ext cx="6991111" cy="1263767"/>
      </dsp:txXfrm>
    </dsp:sp>
    <dsp:sp modelId="{48EC6A91-F875-4698-8ABA-56195569F383}">
      <dsp:nvSpPr>
        <dsp:cNvPr id="0" name=""/>
        <dsp:cNvSpPr/>
      </dsp:nvSpPr>
      <dsp:spPr>
        <a:xfrm>
          <a:off x="1781175" y="3980866"/>
          <a:ext cx="7124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C740E-1A03-4301-8365-3F82E90CCDF2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44209-E27E-4812-BA3C-674CFE412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807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study was found to have longitudinally examined the association between age discrimination and social isolation, which is one of the strengths of this study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44209-E27E-4812-BA3C-674CFE41275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422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44209-E27E-4812-BA3C-674CFE41275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59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895" y="1866495"/>
            <a:ext cx="9144000" cy="104233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55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5" y="3085042"/>
            <a:ext cx="9144000" cy="15716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C050F50-F8C2-4062-9E9D-D14881E983B8}" type="datetime1">
              <a:rPr lang="en-GB" smtClean="0"/>
              <a:t>08/07/2021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67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1086" y="1096432"/>
            <a:ext cx="6172200" cy="462068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46098" y="1096432"/>
            <a:ext cx="3933825" cy="1054100"/>
          </a:xfrm>
          <a:prstGeom prst="rect">
            <a:avLst/>
          </a:prstGeom>
        </p:spPr>
        <p:txBody>
          <a:bodyPr anchor="t"/>
          <a:lstStyle>
            <a:lvl1pPr>
              <a:defRPr sz="32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686" y="2167466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2A370BA-CFB3-48B4-ADDD-47D18410DD32}" type="datetime1">
              <a:rPr lang="en-GB" smtClean="0"/>
              <a:t>08/07/2021</a:t>
            </a:fld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40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5700" cy="6871786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 userDrawn="1"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19" name="Freeform 18"/>
          <p:cNvSpPr/>
          <p:nvPr userDrawn="1"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12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9D739E"/>
          </a:solidFill>
          <a:ln>
            <a:noFill/>
          </a:ln>
        </p:spPr>
      </p:pic>
      <p:sp>
        <p:nvSpPr>
          <p:cNvPr id="4" name="Rectangle 3"/>
          <p:cNvSpPr/>
          <p:nvPr userDrawn="1"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39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-17621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8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3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83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29195" y="390846"/>
            <a:ext cx="1111170" cy="5811838"/>
          </a:xfrm>
          <a:prstGeom prst="rect">
            <a:avLst/>
          </a:prstGeom>
        </p:spPr>
        <p:txBody>
          <a:bodyPr vert="eaVert"/>
          <a:lstStyle>
            <a:lvl1pPr>
              <a:defRPr sz="3400" b="1">
                <a:solidFill>
                  <a:srgbClr val="6921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189" y="403546"/>
            <a:ext cx="9324372" cy="5811838"/>
          </a:xfrm>
          <a:prstGeom prst="rect">
            <a:avLst/>
          </a:prstGeom>
        </p:spPr>
        <p:txBody>
          <a:bodyPr vert="eaVert"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465" y="563036"/>
            <a:ext cx="1253069" cy="347134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rgbClr val="69216A"/>
                </a:solidFill>
              </a:defRPr>
            </a:lvl1pPr>
          </a:lstStyle>
          <a:p>
            <a:fld id="{5EE95966-FFB8-4223-AB55-963444AB34B3}" type="datetime1">
              <a:rPr lang="en-GB" smtClean="0"/>
              <a:t>08/07/2021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2475593" y="3053073"/>
            <a:ext cx="5380697" cy="358285"/>
          </a:xfrm>
          <a:prstGeom prst="rect">
            <a:avLst/>
          </a:prstGeom>
        </p:spPr>
        <p:txBody>
          <a:bodyPr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1142" y="146825"/>
            <a:ext cx="431799" cy="358286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D9267D-069E-5F46-80B9-B3F4B75463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55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895" y="1866495"/>
            <a:ext cx="9144000" cy="104233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55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5" y="3085042"/>
            <a:ext cx="9144000" cy="15716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6DA95EC-5134-4880-922B-057D1644D621}" type="datetime1">
              <a:rPr lang="en-GB" smtClean="0"/>
              <a:t>08/07/2021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761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018" y="1873797"/>
            <a:ext cx="10515600" cy="1307109"/>
          </a:xfrm>
          <a:prstGeom prst="rect">
            <a:avLst/>
          </a:prstGeom>
        </p:spPr>
        <p:txBody>
          <a:bodyPr anchor="t"/>
          <a:lstStyle>
            <a:lvl1pPr>
              <a:defRPr sz="60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018" y="3180907"/>
            <a:ext cx="10528300" cy="6671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09017" y="2920050"/>
            <a:ext cx="10494000" cy="1"/>
          </a:xfrm>
          <a:prstGeom prst="line">
            <a:avLst/>
          </a:prstGeom>
          <a:ln w="25400">
            <a:solidFill>
              <a:srgbClr val="692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B123A31-0D36-4FEC-988C-205A6C0E5B65}" type="datetime1">
              <a:rPr lang="en-GB" smtClean="0"/>
              <a:t>08/07/2021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96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43" y="1026199"/>
            <a:ext cx="10515600" cy="757129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43" y="1757928"/>
            <a:ext cx="10515600" cy="4057777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FB8AEF0-B4FF-42C5-90F1-DFD28281482E}" type="datetime1">
              <a:rPr lang="en-GB" smtClean="0"/>
              <a:t>08/07/2021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7179198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3700" y="6453449"/>
            <a:ext cx="134620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33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364" y="1027646"/>
            <a:ext cx="10515600" cy="939125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364" y="1774879"/>
            <a:ext cx="5181600" cy="4351338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7364" y="1774879"/>
            <a:ext cx="5181600" cy="4351338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C6933D3-2853-4E6B-8F98-13E0FFF7BCC6}" type="datetime1">
              <a:rPr lang="en-GB" smtClean="0"/>
              <a:t>08/07/2021</a:t>
            </a:fld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3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018" y="1873797"/>
            <a:ext cx="10515600" cy="1307109"/>
          </a:xfrm>
          <a:prstGeom prst="rect">
            <a:avLst/>
          </a:prstGeom>
        </p:spPr>
        <p:txBody>
          <a:bodyPr anchor="t"/>
          <a:lstStyle>
            <a:lvl1pPr>
              <a:defRPr sz="60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018" y="3180907"/>
            <a:ext cx="10528300" cy="6671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09017" y="2920050"/>
            <a:ext cx="10494000" cy="1"/>
          </a:xfrm>
          <a:prstGeom prst="line">
            <a:avLst/>
          </a:prstGeom>
          <a:ln w="25400">
            <a:solidFill>
              <a:srgbClr val="692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280B99D-6B36-49F7-8539-BA8D11066A14}" type="datetime1">
              <a:rPr lang="en-GB" smtClean="0"/>
              <a:t>08/07/2021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01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1324" y="1870148"/>
            <a:ext cx="5157787" cy="82391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324" y="2468592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9216A"/>
                </a:solidFill>
              </a:defRPr>
            </a:lvl1pPr>
            <a:lvl3pPr>
              <a:defRPr>
                <a:solidFill>
                  <a:srgbClr val="69216A"/>
                </a:solidFill>
              </a:defRPr>
            </a:lvl3pPr>
            <a:lvl5pPr>
              <a:defRPr>
                <a:solidFill>
                  <a:srgbClr val="69216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69001" y="1870148"/>
            <a:ext cx="5183188" cy="82391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60534" y="2477059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9216A"/>
                </a:solidFill>
              </a:defRPr>
            </a:lvl1pPr>
            <a:lvl3pPr>
              <a:defRPr>
                <a:solidFill>
                  <a:srgbClr val="69216A"/>
                </a:solidFill>
              </a:defRPr>
            </a:lvl3pPr>
            <a:lvl5pPr>
              <a:defRPr>
                <a:solidFill>
                  <a:srgbClr val="69216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91323" y="1028230"/>
            <a:ext cx="10509173" cy="939125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40275DD-FFD3-4027-8168-714702C5724B}" type="datetime1">
              <a:rPr lang="en-GB" smtClean="0"/>
              <a:t>08/07/2021</a:t>
            </a:fld>
            <a:endParaRPr lang="en-GB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198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3363" y="1028700"/>
            <a:ext cx="10515600" cy="1257300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A3CEFC9-366D-48C8-9449-83A1D33E3E62}" type="datetime1">
              <a:rPr lang="en-GB" smtClean="0"/>
              <a:t>08/07/2021</a:t>
            </a:fld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107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D62E038-4957-4C9A-B7FC-71BA9DF06E49}" type="datetime1">
              <a:rPr lang="en-GB" smtClean="0"/>
              <a:t>08/07/2021</a:t>
            </a:fld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01243646"/>
              </p:ext>
            </p:extLst>
          </p:nvPr>
        </p:nvGraphicFramePr>
        <p:xfrm>
          <a:off x="656863" y="901699"/>
          <a:ext cx="10515600" cy="5029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45361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1028700"/>
            <a:ext cx="10871200" cy="70647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627628"/>
              </p:ext>
            </p:extLst>
          </p:nvPr>
        </p:nvGraphicFramePr>
        <p:xfrm>
          <a:off x="584200" y="1755840"/>
          <a:ext cx="10871200" cy="397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0128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A34034B-1852-4440-A2C9-7D2658E08481}" type="datetime1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267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1096431"/>
            <a:ext cx="4051300" cy="1054100"/>
          </a:xfrm>
          <a:prstGeom prst="rect">
            <a:avLst/>
          </a:prstGeom>
        </p:spPr>
        <p:txBody>
          <a:bodyPr anchor="t"/>
          <a:lstStyle>
            <a:lvl1pPr>
              <a:defRPr sz="32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1087" y="1096431"/>
            <a:ext cx="6356519" cy="462915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9216A"/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69216A"/>
                </a:solidFill>
              </a:defRPr>
            </a:lvl3pPr>
            <a:lvl4pPr>
              <a:defRPr sz="2000"/>
            </a:lvl4pPr>
            <a:lvl5pPr>
              <a:defRPr sz="2000">
                <a:solidFill>
                  <a:srgbClr val="69216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688" y="2167465"/>
            <a:ext cx="404966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6B4C448-E61B-41D9-8B0C-BACF8F2E2605}" type="datetime1">
              <a:rPr lang="en-GB" smtClean="0"/>
              <a:t>08/07/2021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276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1086" y="1096432"/>
            <a:ext cx="6172200" cy="462068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46098" y="1096432"/>
            <a:ext cx="3933825" cy="1054100"/>
          </a:xfrm>
          <a:prstGeom prst="rect">
            <a:avLst/>
          </a:prstGeom>
        </p:spPr>
        <p:txBody>
          <a:bodyPr anchor="t"/>
          <a:lstStyle>
            <a:lvl1pPr>
              <a:defRPr sz="32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686" y="2167466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437A629-1061-4441-83E1-8D5BF8FDDA91}" type="datetime1">
              <a:rPr lang="en-GB" smtClean="0"/>
              <a:t>08/07/2021</a:t>
            </a:fld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8410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5700" cy="68717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19" name="Freeform 18"/>
          <p:cNvSpPr/>
          <p:nvPr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11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9D739E"/>
          </a:solidFill>
          <a:ln>
            <a:noFill/>
          </a:ln>
        </p:spPr>
      </p:pic>
      <p:sp>
        <p:nvSpPr>
          <p:cNvPr id="4" name="Rectangle 3"/>
          <p:cNvSpPr/>
          <p:nvPr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323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-17621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10800000">
            <a:off x="1165606" y="-1"/>
            <a:ext cx="11040094" cy="436804"/>
          </a:xfrm>
          <a:prstGeom prst="rect">
            <a:avLst/>
          </a:prstGeom>
          <a:solidFill>
            <a:srgbClr val="8C5D8F">
              <a:alpha val="30000"/>
            </a:srgbClr>
          </a:solidFill>
          <a:ln>
            <a:noFill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-11876"/>
            <a:ext cx="3644900" cy="930189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09210"/>
            <a:ext cx="9905999" cy="462576"/>
          </a:xfrm>
          <a:prstGeom prst="rect">
            <a:avLst/>
          </a:prstGeom>
          <a:solidFill>
            <a:srgbClr val="7C5A8E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" y="122141"/>
            <a:ext cx="2611940" cy="64404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 rot="10800000">
            <a:off x="8559800" y="5954882"/>
            <a:ext cx="3632200" cy="916904"/>
          </a:xfrm>
          <a:custGeom>
            <a:avLst/>
            <a:gdLst>
              <a:gd name="connsiteX0" fmla="*/ 0 w 5480462"/>
              <a:gd name="connsiteY0" fmla="*/ 0 h 1383475"/>
              <a:gd name="connsiteX1" fmla="*/ 5480462 w 5480462"/>
              <a:gd name="connsiteY1" fmla="*/ 5938 h 1383475"/>
              <a:gd name="connsiteX2" fmla="*/ 4114800 w 5480462"/>
              <a:gd name="connsiteY2" fmla="*/ 1371600 h 1383475"/>
              <a:gd name="connsiteX3" fmla="*/ 0 w 5480462"/>
              <a:gd name="connsiteY3" fmla="*/ 1383475 h 1383475"/>
              <a:gd name="connsiteX4" fmla="*/ 0 w 5480462"/>
              <a:gd name="connsiteY4" fmla="*/ 0 h 138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0462" h="1383475">
                <a:moveTo>
                  <a:pt x="0" y="0"/>
                </a:moveTo>
                <a:lnTo>
                  <a:pt x="5480462" y="5938"/>
                </a:lnTo>
                <a:lnTo>
                  <a:pt x="4114800" y="1371600"/>
                </a:lnTo>
                <a:lnTo>
                  <a:pt x="0" y="1383475"/>
                </a:lnTo>
                <a:lnTo>
                  <a:pt x="0" y="0"/>
                </a:lnTo>
                <a:close/>
              </a:path>
            </a:pathLst>
          </a:custGeom>
          <a:solidFill>
            <a:srgbClr val="8C5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921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31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3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3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43" y="1026199"/>
            <a:ext cx="10515600" cy="757129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43" y="1757928"/>
            <a:ext cx="10515600" cy="4057777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174A871-3D6C-4467-AE97-77287DD857B3}" type="datetime1">
              <a:rPr lang="en-GB" smtClean="0"/>
              <a:t>08/07/2021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7179198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3700" y="6453449"/>
            <a:ext cx="134620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1599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29195" y="390846"/>
            <a:ext cx="1111170" cy="5811838"/>
          </a:xfrm>
          <a:prstGeom prst="rect">
            <a:avLst/>
          </a:prstGeom>
        </p:spPr>
        <p:txBody>
          <a:bodyPr vert="eaVert"/>
          <a:lstStyle>
            <a:lvl1pPr>
              <a:defRPr sz="3400" b="1">
                <a:solidFill>
                  <a:srgbClr val="6921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189" y="403546"/>
            <a:ext cx="9324372" cy="5811838"/>
          </a:xfrm>
          <a:prstGeom prst="rect">
            <a:avLst/>
          </a:prstGeom>
        </p:spPr>
        <p:txBody>
          <a:bodyPr vert="eaVert"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465" y="563036"/>
            <a:ext cx="1253069" cy="347134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rgbClr val="69216A"/>
                </a:solidFill>
              </a:defRPr>
            </a:lvl1pPr>
          </a:lstStyle>
          <a:p>
            <a:fld id="{EA00D52F-52DA-4376-9124-3F35764CACA9}" type="datetime1">
              <a:rPr lang="en-GB" smtClean="0"/>
              <a:t>08/07/2021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2475593" y="3053073"/>
            <a:ext cx="5380697" cy="358285"/>
          </a:xfrm>
          <a:prstGeom prst="rect">
            <a:avLst/>
          </a:prstGeom>
        </p:spPr>
        <p:txBody>
          <a:bodyPr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1142" y="146825"/>
            <a:ext cx="431799" cy="358286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D9267D-069E-5F46-80B9-B3F4B75463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7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364" y="1027646"/>
            <a:ext cx="10515600" cy="939125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364" y="1774879"/>
            <a:ext cx="5181600" cy="4351338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7364" y="1774879"/>
            <a:ext cx="5181600" cy="4351338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69216A"/>
                </a:solidFill>
              </a:defRPr>
            </a:lvl2pPr>
            <a:lvl4pPr>
              <a:defRPr>
                <a:solidFill>
                  <a:srgbClr val="69216A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CDC1C20-728C-4675-AA6C-8555BEC77612}" type="datetime1">
              <a:rPr lang="en-GB" smtClean="0"/>
              <a:t>08/07/2021</a:t>
            </a:fld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2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1324" y="1870148"/>
            <a:ext cx="5157787" cy="82391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324" y="2468592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9216A"/>
                </a:solidFill>
              </a:defRPr>
            </a:lvl1pPr>
            <a:lvl3pPr>
              <a:defRPr>
                <a:solidFill>
                  <a:srgbClr val="69216A"/>
                </a:solidFill>
              </a:defRPr>
            </a:lvl3pPr>
            <a:lvl5pPr>
              <a:defRPr>
                <a:solidFill>
                  <a:srgbClr val="69216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69001" y="1870148"/>
            <a:ext cx="5183188" cy="82391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60534" y="2477059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9216A"/>
                </a:solidFill>
              </a:defRPr>
            </a:lvl1pPr>
            <a:lvl3pPr>
              <a:defRPr>
                <a:solidFill>
                  <a:srgbClr val="69216A"/>
                </a:solidFill>
              </a:defRPr>
            </a:lvl3pPr>
            <a:lvl5pPr>
              <a:defRPr>
                <a:solidFill>
                  <a:srgbClr val="69216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91323" y="1028230"/>
            <a:ext cx="10509173" cy="939125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9CA7CF6-F03B-414D-AD07-8E2A478E9E0A}" type="datetime1">
              <a:rPr lang="en-GB" smtClean="0"/>
              <a:t>08/07/2021</a:t>
            </a:fld>
            <a:endParaRPr lang="en-GB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35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3363" y="1028700"/>
            <a:ext cx="10515600" cy="1257300"/>
          </a:xfrm>
          <a:prstGeom prst="rect">
            <a:avLst/>
          </a:prstGeom>
        </p:spPr>
        <p:txBody>
          <a:bodyPr anchor="t"/>
          <a:lstStyle>
            <a:lvl1pPr>
              <a:defRPr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15914DE-E2AA-4880-8495-AEF2D72C60FC}" type="datetime1">
              <a:rPr lang="en-GB" smtClean="0"/>
              <a:t>08/07/2021</a:t>
            </a:fld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8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AC3291-C50B-4FE2-A55A-C7CABC96C93E}" type="datetime1">
              <a:rPr lang="en-GB" smtClean="0"/>
              <a:t>08/07/2021</a:t>
            </a:fld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561398621"/>
              </p:ext>
            </p:extLst>
          </p:nvPr>
        </p:nvGraphicFramePr>
        <p:xfrm>
          <a:off x="656863" y="901699"/>
          <a:ext cx="10515600" cy="5029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350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1028700"/>
            <a:ext cx="10871200" cy="70647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82497"/>
              </p:ext>
            </p:extLst>
          </p:nvPr>
        </p:nvGraphicFramePr>
        <p:xfrm>
          <a:off x="584200" y="1755840"/>
          <a:ext cx="10871200" cy="397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0128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D739E"/>
                        </a:solidFill>
                      </a:endParaRPr>
                    </a:p>
                  </a:txBody>
                  <a:tcPr>
                    <a:solidFill>
                      <a:srgbClr val="9D73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0E9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130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E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17544E3-C46E-46A9-AE3D-ED61839AAAFE}" type="datetime1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1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1096431"/>
            <a:ext cx="4051300" cy="1054100"/>
          </a:xfrm>
          <a:prstGeom prst="rect">
            <a:avLst/>
          </a:prstGeom>
        </p:spPr>
        <p:txBody>
          <a:bodyPr anchor="t"/>
          <a:lstStyle>
            <a:lvl1pPr>
              <a:defRPr sz="3200" b="1">
                <a:solidFill>
                  <a:srgbClr val="69216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1087" y="1096431"/>
            <a:ext cx="6356519" cy="462915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9216A"/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69216A"/>
                </a:solidFill>
              </a:defRPr>
            </a:lvl3pPr>
            <a:lvl4pPr>
              <a:defRPr sz="2000"/>
            </a:lvl4pPr>
            <a:lvl5pPr>
              <a:defRPr sz="2000">
                <a:solidFill>
                  <a:srgbClr val="69216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688" y="2167465"/>
            <a:ext cx="404966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ECDEE72-BE0A-4522-9EA8-787A41D924E7}" type="datetime1">
              <a:rPr lang="en-GB" smtClean="0"/>
              <a:t>08/07/2021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6202" y="6453450"/>
            <a:ext cx="6370899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B6F4BD8-973B-4D0F-84E7-75BC87A0F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19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82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3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90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17400" cy="687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4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82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8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96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17400" cy="687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2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comments" Target="../comments/commen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euroageism.eu/" TargetMode="External"/><Relationship Id="rId5" Type="http://schemas.openxmlformats.org/officeDocument/2006/relationships/hyperlink" Target="mailto:a.aminu@rgu.ac.uk" TargetMode="Externa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.aminu@rgu.ac.uk" TargetMode="Externa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5E3B3-F935-48BC-8660-050A22BB3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2480" y="2193253"/>
            <a:ext cx="10233062" cy="2541118"/>
          </a:xfrm>
        </p:spPr>
        <p:txBody>
          <a:bodyPr>
            <a:noAutofit/>
          </a:bodyPr>
          <a:lstStyle/>
          <a:p>
            <a:r>
              <a:rPr lang="en-GB" sz="4400" dirty="0"/>
              <a:t>Social isolation and loneliness: Association with perceived age discrimination in a prospective analysis of ELSA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8FB41D-ED35-456A-9865-EB203516C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5446" y="393168"/>
            <a:ext cx="2559929" cy="15720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7C0175-7397-4E9A-AF00-3D8ADC977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286" y="552005"/>
            <a:ext cx="1658059" cy="1184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58720F-3D5B-4B83-8AD4-105EC030D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239" y="474175"/>
            <a:ext cx="2895313" cy="1422287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738615A-2A28-4506-90C7-13B74CCDA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E531A-1C00-4C5B-917C-7B64582FBB92}" type="datetime1">
              <a:rPr lang="en-GB" smtClean="0"/>
              <a:t>08/07/2021</a:t>
            </a:fld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C4D4057-BB7F-42FE-9ED0-65EDF0CE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</a:t>
            </a:fld>
            <a:endParaRPr lang="en-GB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B168C0E-0E68-435B-824D-1C693721C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480" y="4734371"/>
            <a:ext cx="8556164" cy="1335251"/>
          </a:xfrm>
        </p:spPr>
        <p:txBody>
          <a:bodyPr/>
          <a:lstStyle/>
          <a:p>
            <a:r>
              <a:rPr lang="en-GB" sz="2000" b="1" dirty="0"/>
              <a:t>Aminu, A</a:t>
            </a:r>
            <a:r>
              <a:rPr lang="en-GB" sz="2000" dirty="0"/>
              <a:t>., Grant, A., Torrance, N., Kydd, A.</a:t>
            </a:r>
          </a:p>
          <a:p>
            <a:r>
              <a:rPr lang="en-GB" sz="2000" dirty="0"/>
              <a:t>Robert Gordon University</a:t>
            </a:r>
          </a:p>
          <a:p>
            <a:r>
              <a:rPr lang="en-GB" sz="2000" dirty="0"/>
              <a:t>Email: </a:t>
            </a:r>
            <a:r>
              <a:rPr lang="en-GB" sz="2000" dirty="0">
                <a:hlinkClick r:id="rId5"/>
              </a:rPr>
              <a:t>a.aminu@rgu.ac.uk</a:t>
            </a:r>
            <a:r>
              <a:rPr lang="en-GB" sz="2000" dirty="0"/>
              <a:t>  web: </a:t>
            </a:r>
            <a:r>
              <a:rPr lang="en-GB" sz="2000" dirty="0">
                <a:hlinkClick r:id="rId6"/>
              </a:rPr>
              <a:t>www.euroageism.eu</a:t>
            </a:r>
            <a:r>
              <a:rPr lang="en-GB" sz="20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626790-4335-41FD-AAB7-D2A5E725EF16}"/>
              </a:ext>
            </a:extLst>
          </p:cNvPr>
          <p:cNvSpPr txBox="1"/>
          <p:nvPr/>
        </p:nvSpPr>
        <p:spPr>
          <a:xfrm>
            <a:off x="9398644" y="5993422"/>
            <a:ext cx="2259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UKDS Health Studies User Conference 2021</a:t>
            </a:r>
          </a:p>
        </p:txBody>
      </p:sp>
    </p:spTree>
    <p:extLst>
      <p:ext uri="{BB962C8B-B14F-4D97-AF65-F5344CB8AC3E}">
        <p14:creationId xmlns:p14="http://schemas.microsoft.com/office/powerpoint/2010/main" val="3774160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F0F0796-92FB-43C0-B181-6396C2736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134571"/>
              </p:ext>
            </p:extLst>
          </p:nvPr>
        </p:nvGraphicFramePr>
        <p:xfrm>
          <a:off x="6096000" y="2268545"/>
          <a:ext cx="4460240" cy="312013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980565">
                  <a:extLst>
                    <a:ext uri="{9D8B030D-6E8A-4147-A177-3AD203B41FA5}">
                      <a16:colId xmlns:a16="http://schemas.microsoft.com/office/drawing/2014/main" val="3128085461"/>
                    </a:ext>
                  </a:extLst>
                </a:gridCol>
                <a:gridCol w="1219835">
                  <a:extLst>
                    <a:ext uri="{9D8B030D-6E8A-4147-A177-3AD203B41FA5}">
                      <a16:colId xmlns:a16="http://schemas.microsoft.com/office/drawing/2014/main" val="1616821214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121189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Variables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Odds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[95% CI] 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Unadjusted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Odds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[95% CI]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Adjusted 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5549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Age discrimination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1.74[1.60-1.90]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1.69[1.53-1.84]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0690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Age categories (70-74)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effectLst/>
                        </a:rPr>
                        <a:t>0.91[0.82-1.02]</a:t>
                      </a:r>
                      <a:endParaRPr lang="en-GB" sz="1100" b="1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2481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  (75-79)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1.11[0.98-1.26]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147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  (80+)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1.63[1.39-1.90]</a:t>
                      </a:r>
                      <a:endParaRPr lang="en-GB" sz="1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9694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Gender (Female)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1.64[1.49-1.81]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8800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Long-standing illness (Yes)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1.48[1.34-1.62]</a:t>
                      </a:r>
                      <a:endParaRPr lang="en-GB" sz="1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6278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Cognitive status (Poor)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1.36[1.21-1.53]</a:t>
                      </a:r>
                      <a:endParaRPr lang="en-GB" sz="1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8313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Social Status (Medium)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1.67[1.50-1.86]</a:t>
                      </a:r>
                      <a:endParaRPr lang="en-GB" sz="1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940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(Low)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1.98[1.73-2.27]</a:t>
                      </a:r>
                      <a:endParaRPr lang="en-GB" sz="1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0113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Education (Skilled)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0.98[0.87-1.10]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4199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(Low-skilled)   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1.11[0.98-1.25]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7891905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D311A-25BA-4FD4-898E-A26213F6A3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237773"/>
              </p:ext>
            </p:extLst>
          </p:nvPr>
        </p:nvGraphicFramePr>
        <p:xfrm>
          <a:off x="749794" y="2268545"/>
          <a:ext cx="4086860" cy="312013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90395">
                  <a:extLst>
                    <a:ext uri="{9D8B030D-6E8A-4147-A177-3AD203B41FA5}">
                      <a16:colId xmlns:a16="http://schemas.microsoft.com/office/drawing/2014/main" val="4244580496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4270535452"/>
                    </a:ext>
                  </a:extLst>
                </a:gridCol>
                <a:gridCol w="1237615">
                  <a:extLst>
                    <a:ext uri="{9D8B030D-6E8A-4147-A177-3AD203B41FA5}">
                      <a16:colId xmlns:a16="http://schemas.microsoft.com/office/drawing/2014/main" val="2615095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Variables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Odds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[95% CI] 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Unadjusted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Odds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[95% CI]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Adjusted 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8889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Age discrimination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1.77[1.62-1.94]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1.69[1.54-1.86]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4237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Age categories (70-74)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0.84[0.75-0.94]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71883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  (75-79)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0.96[0.84-1.09]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6388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  (80+)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1.32[1.12-1.54]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6213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Gender (Female)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1.72[1.56-1.90]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17916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Long-standing illness (Yes)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1.49[1.36-1.64]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779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Cognitive status (Poor)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1.39[1.24-1.57]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5190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Social Status (Medium)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1.95[1.74-2.18]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5381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     (Low)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2.36[2.05-2.71]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6573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Education (Skilled)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0.93[0.82-1.05]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57364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               (Low-skilled)   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</a:rPr>
                        <a:t>0.98[0.87-1.11]</a:t>
                      </a:r>
                      <a:endParaRPr lang="en-GB" sz="11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3988984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81A98EF2-837C-4B70-A3C3-BE546022D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1498600"/>
            <a:ext cx="10502898" cy="935045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Age discrimination as a predictor of loneliness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6A321E5-644F-4B56-819F-59642D8D0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9794" y="1854730"/>
            <a:ext cx="3460476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Baseline status (W5)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0DF0979E-8C2E-49BD-B2E3-09B404BA1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7914" y="1878171"/>
            <a:ext cx="3688082" cy="432789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Future status (W6-9)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DE882F-0911-4F22-87A9-76DEACCC8C65}"/>
              </a:ext>
            </a:extLst>
          </p:cNvPr>
          <p:cNvSpPr txBox="1">
            <a:spLocks/>
          </p:cNvSpPr>
          <p:nvPr/>
        </p:nvSpPr>
        <p:spPr>
          <a:xfrm>
            <a:off x="8558804" y="1774879"/>
            <a:ext cx="3633196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00344-5E38-4E94-875C-453587CAD7EF}"/>
              </a:ext>
            </a:extLst>
          </p:cNvPr>
          <p:cNvSpPr txBox="1"/>
          <p:nvPr/>
        </p:nvSpPr>
        <p:spPr>
          <a:xfrm>
            <a:off x="20320" y="6309360"/>
            <a:ext cx="8138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*Reference group: Age discrimination (No), Age (65-69), Gender (Male), Long-standing illness (No), Cognitive status (Good), Social status (Low), Education (Highly skilled). Bold not significant</a:t>
            </a:r>
            <a:endParaRPr lang="en-GB" sz="11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1029ADF-E2B1-41F2-9E3B-F5AA3C1B2650}"/>
              </a:ext>
            </a:extLst>
          </p:cNvPr>
          <p:cNvSpPr txBox="1">
            <a:spLocks/>
          </p:cNvSpPr>
          <p:nvPr/>
        </p:nvSpPr>
        <p:spPr>
          <a:xfrm>
            <a:off x="432792" y="934051"/>
            <a:ext cx="4094480" cy="62619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9216A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/>
                </a:solidFill>
              </a:rPr>
              <a:t>Result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E19665C-CDD1-4E88-80C2-4FD72E3470A3}"/>
              </a:ext>
            </a:extLst>
          </p:cNvPr>
          <p:cNvSpPr/>
          <p:nvPr/>
        </p:nvSpPr>
        <p:spPr>
          <a:xfrm>
            <a:off x="3630004" y="3149600"/>
            <a:ext cx="1076763" cy="2082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4EA5CD-4CA4-42F9-AD7D-4F8BD43C5071}"/>
              </a:ext>
            </a:extLst>
          </p:cNvPr>
          <p:cNvSpPr/>
          <p:nvPr/>
        </p:nvSpPr>
        <p:spPr>
          <a:xfrm>
            <a:off x="9298639" y="3149600"/>
            <a:ext cx="1076763" cy="2082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22461-3168-4C49-B78B-E039EE183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1DC1-A91F-46F5-8AB1-9A6DC391403B}" type="datetime1">
              <a:rPr lang="en-GB" smtClean="0"/>
              <a:t>08/07/2021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96FBC-8103-434F-A5F0-947D4C566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89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F2221-A74B-4D81-97F6-6840DEC7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43" y="1026199"/>
            <a:ext cx="10515600" cy="757129"/>
          </a:xfrm>
        </p:spPr>
        <p:txBody>
          <a:bodyPr anchor="t">
            <a:normAutofit/>
          </a:bodyPr>
          <a:lstStyle/>
          <a:p>
            <a:r>
              <a:rPr lang="en-GB" dirty="0"/>
              <a:t>Discussion and Conclusion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7AF85A-6246-4F77-90DB-9192BEEB9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9593293"/>
              </p:ext>
            </p:extLst>
          </p:nvPr>
        </p:nvGraphicFramePr>
        <p:xfrm>
          <a:off x="523875" y="1771650"/>
          <a:ext cx="8905875" cy="4044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FACB8D-B350-4AF3-965A-594A3C5E3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4B48F5-8EA9-4721-9DD3-02A539EA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92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F2221-A74B-4D81-97F6-6840DEC7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43" y="1014521"/>
            <a:ext cx="10515600" cy="757129"/>
          </a:xfrm>
        </p:spPr>
        <p:txBody>
          <a:bodyPr anchor="t">
            <a:normAutofit/>
          </a:bodyPr>
          <a:lstStyle/>
          <a:p>
            <a:r>
              <a:rPr lang="en-GB" dirty="0"/>
              <a:t>Discussion and Conclusion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7AF85A-6246-4F77-90DB-9192BEEB9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069710"/>
              </p:ext>
            </p:extLst>
          </p:nvPr>
        </p:nvGraphicFramePr>
        <p:xfrm>
          <a:off x="523875" y="1771650"/>
          <a:ext cx="8905875" cy="4044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A6C3A-33D8-4A6C-B43F-29F6D50F2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4A4FE-ADB3-45FE-ABF4-83D27B74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0BC74-474A-4D7E-8ACB-29E3230AC413}"/>
              </a:ext>
            </a:extLst>
          </p:cNvPr>
          <p:cNvSpPr txBox="1"/>
          <p:nvPr/>
        </p:nvSpPr>
        <p:spPr>
          <a:xfrm>
            <a:off x="523875" y="4376057"/>
            <a:ext cx="1751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Strength and limitation: </a:t>
            </a:r>
          </a:p>
        </p:txBody>
      </p:sp>
    </p:spTree>
    <p:extLst>
      <p:ext uri="{BB962C8B-B14F-4D97-AF65-F5344CB8AC3E}">
        <p14:creationId xmlns:p14="http://schemas.microsoft.com/office/powerpoint/2010/main" val="2470625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F2221-A74B-4D81-97F6-6840DEC7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43" y="1014521"/>
            <a:ext cx="10515600" cy="757129"/>
          </a:xfrm>
        </p:spPr>
        <p:txBody>
          <a:bodyPr anchor="t">
            <a:normAutofit/>
          </a:bodyPr>
          <a:lstStyle/>
          <a:p>
            <a:r>
              <a:rPr lang="en-GB" dirty="0"/>
              <a:t>Discussion and Conclusion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A6C3A-33D8-4A6C-B43F-29F6D50F2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4A4FE-ADB3-45FE-ABF4-83D27B74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13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91BBB4-9174-41B8-AEFF-8BD60AF16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75" y="1777429"/>
            <a:ext cx="10505268" cy="4038276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Future directions</a:t>
            </a:r>
            <a:r>
              <a:rPr lang="en-GB" sz="2000" dirty="0"/>
              <a:t>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COVID-19:</a:t>
            </a:r>
            <a:r>
              <a:rPr lang="en-GB" sz="2000" dirty="0"/>
              <a:t> lockdown induced social isolation and loneliness and COVID-related ageism.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Recommendations:</a:t>
            </a:r>
          </a:p>
          <a:p>
            <a:r>
              <a:rPr lang="en-GB" sz="2000" dirty="0"/>
              <a:t>Policy, Awareness and Intergenerational support (WHO strategies to combat ageism).</a:t>
            </a:r>
          </a:p>
          <a:p>
            <a:r>
              <a:rPr lang="en-GB" sz="2000" dirty="0"/>
              <a:t>Need for social interventions to address age discrimination alongside other factors that influence social isolation and loneliness among older adults.</a:t>
            </a:r>
          </a:p>
        </p:txBody>
      </p:sp>
    </p:spTree>
    <p:extLst>
      <p:ext uri="{BB962C8B-B14F-4D97-AF65-F5344CB8AC3E}">
        <p14:creationId xmlns:p14="http://schemas.microsoft.com/office/powerpoint/2010/main" val="168677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5137173-EB7E-42CA-97D1-D3702A98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43" y="894119"/>
            <a:ext cx="10515600" cy="757129"/>
          </a:xfrm>
        </p:spPr>
        <p:txBody>
          <a:bodyPr/>
          <a:lstStyle/>
          <a:p>
            <a:r>
              <a:rPr lang="en-US" sz="3600" dirty="0"/>
              <a:t>References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7105AC6-5A07-438B-9212-1C2A8CDA9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842" y="1469572"/>
            <a:ext cx="11304057" cy="4346134"/>
          </a:xfrm>
        </p:spPr>
        <p:txBody>
          <a:bodyPr/>
          <a:lstStyle/>
          <a:p>
            <a:r>
              <a:rPr lang="en-GB" sz="1400" dirty="0"/>
              <a:t>Barth, J., Schneider, S. and Von </a:t>
            </a:r>
            <a:r>
              <a:rPr lang="en-GB" sz="1400" dirty="0" err="1"/>
              <a:t>Känel</a:t>
            </a:r>
            <a:r>
              <a:rPr lang="en-GB" sz="1400" dirty="0"/>
              <a:t>, R., 2010. Lack of social support in the </a:t>
            </a:r>
            <a:r>
              <a:rPr lang="en-GB" sz="1400" dirty="0" err="1"/>
              <a:t>etiology</a:t>
            </a:r>
            <a:r>
              <a:rPr lang="en-GB" sz="1400" dirty="0"/>
              <a:t> and the prognosis of coronary heart disease: a systematic review and meta-analysis. Psychosomatic medicine, 72(3), pp.229-238.</a:t>
            </a:r>
          </a:p>
          <a:p>
            <a:r>
              <a:rPr lang="en-GB" sz="1400" dirty="0"/>
              <a:t>HAN, S., HU, Y., WANG, L., PEI, Y., ZHU, Z., QI, X. &amp; WU, B. 2020. Perceived discrimination and mental health symptoms among persons living with HIV in China: the mediating role of social isolation and loneliness. AIDS care, 1-10.</a:t>
            </a:r>
          </a:p>
          <a:p>
            <a:r>
              <a:rPr lang="en-GB" sz="1400" dirty="0" err="1"/>
              <a:t>Hawton</a:t>
            </a:r>
            <a:r>
              <a:rPr lang="en-GB" sz="1400" dirty="0"/>
              <a:t>, A., Green, C., Dickens, A.P., Richards, S.H., Taylor, R.S., Edwards, R., Greaves, C.J. and Campbell, J.L., 2011. The impact of social isolation on the health status and health-related quality of life of older people. Quality of Life Research, 20(1), pp.57-67.</a:t>
            </a:r>
          </a:p>
          <a:p>
            <a:r>
              <a:rPr lang="en-GB" sz="1400" dirty="0"/>
              <a:t>Holt-</a:t>
            </a:r>
            <a:r>
              <a:rPr lang="en-GB" sz="1400" dirty="0" err="1"/>
              <a:t>Lunstad</a:t>
            </a:r>
            <a:r>
              <a:rPr lang="en-GB" sz="1400" dirty="0"/>
              <a:t>, J., Smith, T.B., Baker, M., Harris, T. and Stephenson, D., 2015. Loneliness and social isolation as risk factors for mortality: a meta-analytic review. Perspectives on psychological science, 10(2), pp.227-237.</a:t>
            </a:r>
          </a:p>
          <a:p>
            <a:r>
              <a:rPr lang="en-GB" sz="1400" dirty="0"/>
              <a:t>LEE, Y. &amp; BIERMAN, A. 2018. Loneliness as a Mediator of Perceived Discrimination and Depression: Examining Education Contingencies. The International Journal of Aging and Human Development, 0091415018763402.</a:t>
            </a:r>
          </a:p>
          <a:p>
            <a:r>
              <a:rPr lang="en-GB" sz="1400" dirty="0"/>
              <a:t>NEGI, N. J. 2013. Battling discrimination and social isolation: Psychological distress among Latino day laborers. American journal of community psychology, 51, 164-174.</a:t>
            </a:r>
          </a:p>
          <a:p>
            <a:r>
              <a:rPr lang="en-GB" sz="1400" dirty="0"/>
              <a:t>Rippon, I., </a:t>
            </a:r>
            <a:r>
              <a:rPr lang="en-GB" sz="1400" dirty="0" err="1"/>
              <a:t>Kneale</a:t>
            </a:r>
            <a:r>
              <a:rPr lang="en-GB" sz="1400" dirty="0"/>
              <a:t>, D., de Oliveira, C., </a:t>
            </a:r>
            <a:r>
              <a:rPr lang="en-GB" sz="1400" dirty="0" err="1"/>
              <a:t>Demakakos</a:t>
            </a:r>
            <a:r>
              <a:rPr lang="en-GB" sz="1400" dirty="0"/>
              <a:t>, P. and Steptoe, A., 2014. Perceived age discrimination in older adults. Age and ageing, 43(3), pp.379-386.</a:t>
            </a:r>
          </a:p>
          <a:p>
            <a:r>
              <a:rPr lang="en-GB" sz="1400" dirty="0"/>
              <a:t>Santini, Z.I., Fiori, K.L., Feeney, J., Tyrovolas, S., </a:t>
            </a:r>
            <a:r>
              <a:rPr lang="en-GB" sz="1400" dirty="0" err="1"/>
              <a:t>Haro</a:t>
            </a:r>
            <a:r>
              <a:rPr lang="en-GB" sz="1400" dirty="0"/>
              <a:t>, J.M. and </a:t>
            </a:r>
            <a:r>
              <a:rPr lang="en-GB" sz="1400" dirty="0" err="1"/>
              <a:t>Koyanagi</a:t>
            </a:r>
            <a:r>
              <a:rPr lang="en-GB" sz="1400" dirty="0"/>
              <a:t>, A., 2016. Social relationships, loneliness, and mental health among older men and women in Ireland: A prospective community-based study. Journal of affective disorders, 204, pp.59-69.</a:t>
            </a:r>
          </a:p>
          <a:p>
            <a:r>
              <a:rPr lang="en-GB" sz="1400" dirty="0"/>
              <a:t>ŚWITAJ, P., GRYGIEL, P., ANCZEWSKA, M. &amp; WCIÓRKA, J. 2015. Experiences of discrimination and the feelings of loneliness in people with psychotic disorders: the mediating effects of self-esteem and support seeking.</a:t>
            </a:r>
          </a:p>
          <a:p>
            <a:endParaRPr lang="en-GB" sz="1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A0BD8E3-5CFE-42C6-91B5-A32A957CE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C8A52-E3DD-4571-A75C-907700D85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5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DD3EB67-5BDB-4AC8-A26A-0FE5F1D3DA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99277" y="460757"/>
            <a:ext cx="4583123" cy="5451812"/>
          </a:xfrm>
          <a:prstGeom prst="rect">
            <a:avLst/>
          </a:prstGeom>
          <a:noFill/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DDD5D971-7207-47EE-8F68-6CC0320C3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94" y="2278029"/>
            <a:ext cx="3436180" cy="2961826"/>
          </a:xfrm>
        </p:spPr>
        <p:txBody>
          <a:bodyPr anchor="t">
            <a:normAutofit/>
          </a:bodyPr>
          <a:lstStyle/>
          <a:p>
            <a:r>
              <a:rPr lang="en-US" sz="7200" b="1" kern="1200" dirty="0">
                <a:latin typeface="+mn-lt"/>
                <a:ea typeface="+mj-ea"/>
                <a:cs typeface="+mj-cs"/>
              </a:rPr>
              <a:t>Thank 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65A7DC-1719-4B64-BC1B-5640A8D4DB03}"/>
              </a:ext>
            </a:extLst>
          </p:cNvPr>
          <p:cNvSpPr txBox="1"/>
          <p:nvPr/>
        </p:nvSpPr>
        <p:spPr>
          <a:xfrm>
            <a:off x="520154" y="1765680"/>
            <a:ext cx="5181600" cy="435133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35208F-5F78-47AD-911E-2D495C238E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</p:spPr>
        <p:txBody>
          <a:bodyPr anchor="ctr" anchorCtr="0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05/07/2021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236F1-1F8E-465B-B971-FD9D3A750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</p:spPr>
        <p:txBody>
          <a:bodyPr anchor="ctr" anchorCtr="0">
            <a:normAutofit/>
          </a:bodyPr>
          <a:lstStyle/>
          <a:p>
            <a:pPr>
              <a:spcAft>
                <a:spcPts val="600"/>
              </a:spcAft>
            </a:pPr>
            <a:fld id="{FB6F4BD8-973B-4D0F-84E7-75BC87A0FC4C}" type="slidenum">
              <a:rPr lang="en-GB" smtClean="0"/>
              <a:pPr>
                <a:spcAft>
                  <a:spcPts val="600"/>
                </a:spcAft>
              </a:pPr>
              <a:t>15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22D6E6-7E9B-46F2-8CD0-22108B6814B5}"/>
              </a:ext>
            </a:extLst>
          </p:cNvPr>
          <p:cNvSpPr txBox="1"/>
          <p:nvPr/>
        </p:nvSpPr>
        <p:spPr>
          <a:xfrm>
            <a:off x="520154" y="947057"/>
            <a:ext cx="5695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Topic:</a:t>
            </a:r>
          </a:p>
          <a:p>
            <a:r>
              <a:rPr lang="en-GB" dirty="0"/>
              <a:t>Social isolation and loneliness: Association with perceived age discrimination in a prospective analysis of ELSA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1ECA8F-0B72-4988-89C7-E6A1D360A5AF}"/>
              </a:ext>
            </a:extLst>
          </p:cNvPr>
          <p:cNvSpPr txBox="1"/>
          <p:nvPr/>
        </p:nvSpPr>
        <p:spPr>
          <a:xfrm>
            <a:off x="254644" y="4858149"/>
            <a:ext cx="70408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Presenter:</a:t>
            </a:r>
          </a:p>
          <a:p>
            <a:r>
              <a:rPr lang="en-GB" b="1" dirty="0"/>
              <a:t>Abodunrin Aminu</a:t>
            </a:r>
          </a:p>
          <a:p>
            <a:r>
              <a:rPr lang="en-GB" dirty="0"/>
              <a:t>Early Stage Researcher (MSCA-ITN </a:t>
            </a:r>
            <a:r>
              <a:rPr lang="en-GB" dirty="0" err="1"/>
              <a:t>EuroAgeism</a:t>
            </a:r>
            <a:r>
              <a:rPr lang="en-GB" dirty="0"/>
              <a:t>)</a:t>
            </a:r>
          </a:p>
          <a:p>
            <a:r>
              <a:rPr lang="en-GB" dirty="0"/>
              <a:t>Doctoral student, Robert Gordon University</a:t>
            </a:r>
          </a:p>
          <a:p>
            <a:r>
              <a:rPr lang="en-GB" dirty="0">
                <a:hlinkClick r:id="rId3"/>
              </a:rPr>
              <a:t>a.aminu@rgu.ac.uk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4D3456-307F-4FD7-9B75-ED7DF8E8584A}"/>
              </a:ext>
            </a:extLst>
          </p:cNvPr>
          <p:cNvSpPr txBox="1"/>
          <p:nvPr/>
        </p:nvSpPr>
        <p:spPr>
          <a:xfrm>
            <a:off x="9398644" y="5993422"/>
            <a:ext cx="2259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UKDS Health Studies User Conference 2021</a:t>
            </a:r>
          </a:p>
        </p:txBody>
      </p:sp>
    </p:spTree>
    <p:extLst>
      <p:ext uri="{BB962C8B-B14F-4D97-AF65-F5344CB8AC3E}">
        <p14:creationId xmlns:p14="http://schemas.microsoft.com/office/powerpoint/2010/main" val="142709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888F943-B77C-4829-8C4B-9087C9B22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43" y="1026199"/>
            <a:ext cx="10515600" cy="757129"/>
          </a:xfrm>
        </p:spPr>
        <p:txBody>
          <a:bodyPr anchor="t"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2E71F38-9076-4470-A229-2C0AB865DA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820F366-E407-4408-9EA7-64AAB5E95C1E}" type="datetime1">
              <a:rPr lang="en-GB" smtClean="0"/>
              <a:pPr>
                <a:spcAft>
                  <a:spcPts val="600"/>
                </a:spcAft>
              </a:pPr>
              <a:t>08/07/2021</a:t>
            </a:fld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BB3487A-FEE8-468C-A15E-25917FD01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3700" y="6453449"/>
            <a:ext cx="1346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B6F4BD8-973B-4D0F-84E7-75BC87A0FC4C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graphicFrame>
        <p:nvGraphicFramePr>
          <p:cNvPr id="33" name="Text Placeholder 3">
            <a:extLst>
              <a:ext uri="{FF2B5EF4-FFF2-40B4-BE49-F238E27FC236}">
                <a16:creationId xmlns:a16="http://schemas.microsoft.com/office/drawing/2014/main" id="{50229E5C-266A-4C26-89C5-692C2E133D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2246100"/>
              </p:ext>
            </p:extLst>
          </p:nvPr>
        </p:nvGraphicFramePr>
        <p:xfrm>
          <a:off x="595842" y="1109609"/>
          <a:ext cx="11304057" cy="4706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77A1D32-CDAA-45A0-9062-B7385143A5D8}"/>
              </a:ext>
            </a:extLst>
          </p:cNvPr>
          <p:cNvSpPr txBox="1"/>
          <p:nvPr/>
        </p:nvSpPr>
        <p:spPr>
          <a:xfrm>
            <a:off x="1262743" y="5074673"/>
            <a:ext cx="583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Steptoe et al. (2018), Santini et al. (2016) and  </a:t>
            </a:r>
          </a:p>
        </p:txBody>
      </p:sp>
    </p:spTree>
    <p:extLst>
      <p:ext uri="{BB962C8B-B14F-4D97-AF65-F5344CB8AC3E}">
        <p14:creationId xmlns:p14="http://schemas.microsoft.com/office/powerpoint/2010/main" val="2450367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F3B197-37CD-4681-8A98-EA792C4A3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" y="1894114"/>
            <a:ext cx="5238749" cy="71006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DAA48DD4-F75D-4254-9825-CBB18398BC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14457" y="2198914"/>
            <a:ext cx="4615542" cy="37436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Determinants :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Chronic illness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</a:rPr>
              <a:t> Age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</a:rPr>
              <a:t>Gender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</a:rPr>
              <a:t>Socio-economic deprivation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</a:rPr>
              <a:t>Perceived discrimination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Title 5">
            <a:extLst>
              <a:ext uri="{FF2B5EF4-FFF2-40B4-BE49-F238E27FC236}">
                <a16:creationId xmlns:a16="http://schemas.microsoft.com/office/drawing/2014/main" id="{D9B4E8A2-D0C0-459A-97B8-C621B5A13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1" y="971550"/>
            <a:ext cx="10548046" cy="1009650"/>
          </a:xfrm>
        </p:spPr>
        <p:txBody>
          <a:bodyPr/>
          <a:lstStyle/>
          <a:p>
            <a:r>
              <a:rPr lang="en-US" sz="3600" dirty="0"/>
              <a:t>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9F713-0C62-4C2C-9FC5-76965A35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A93B2-0010-414B-B281-D9D39F3B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DA357A-E2A8-4215-A76D-9B7331E0175D}"/>
              </a:ext>
            </a:extLst>
          </p:cNvPr>
          <p:cNvSpPr txBox="1">
            <a:spLocks/>
          </p:cNvSpPr>
          <p:nvPr/>
        </p:nvSpPr>
        <p:spPr>
          <a:xfrm>
            <a:off x="552450" y="2198914"/>
            <a:ext cx="5638799" cy="33092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dirty="0">
                <a:solidFill>
                  <a:schemeClr val="tx1"/>
                </a:solidFill>
              </a:rPr>
              <a:t>Social isolation and loneliness have been linked to all-cause mortality among older adults.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chemeClr val="tx1"/>
                </a:solidFill>
              </a:rPr>
              <a:t>Social isolation and loneliness have been found to be associated with elevated blood pressure and heightened inflammatory biomarkers in disease conditions.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chemeClr val="tx1"/>
                </a:solidFill>
              </a:rPr>
              <a:t>Social isolation and loneliness reduces the overall quality of life of individuals.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6C0725-4C6C-404D-B2FF-69A61050F6FB}"/>
              </a:ext>
            </a:extLst>
          </p:cNvPr>
          <p:cNvSpPr txBox="1">
            <a:spLocks/>
          </p:cNvSpPr>
          <p:nvPr/>
        </p:nvSpPr>
        <p:spPr>
          <a:xfrm>
            <a:off x="6191251" y="1957878"/>
            <a:ext cx="5215712" cy="6789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01A17E0-579A-43DF-956C-7B3FD91963A0}"/>
              </a:ext>
            </a:extLst>
          </p:cNvPr>
          <p:cNvSpPr txBox="1">
            <a:spLocks/>
          </p:cNvSpPr>
          <p:nvPr/>
        </p:nvSpPr>
        <p:spPr>
          <a:xfrm>
            <a:off x="6191251" y="1869170"/>
            <a:ext cx="5238749" cy="71006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6836CE-1D4C-49FF-A188-01D9F55C9E73}"/>
              </a:ext>
            </a:extLst>
          </p:cNvPr>
          <p:cNvSpPr txBox="1"/>
          <p:nvPr/>
        </p:nvSpPr>
        <p:spPr>
          <a:xfrm>
            <a:off x="563334" y="5325775"/>
            <a:ext cx="5238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Holt-</a:t>
            </a:r>
            <a:r>
              <a:rPr lang="en-GB" sz="2000" dirty="0" err="1"/>
              <a:t>Lunstad</a:t>
            </a:r>
            <a:r>
              <a:rPr lang="en-GB" sz="2000" dirty="0"/>
              <a:t> (2015), Barth et al. (2010) and </a:t>
            </a:r>
            <a:r>
              <a:rPr lang="en-GB" sz="2000" dirty="0" err="1"/>
              <a:t>Hawton</a:t>
            </a:r>
            <a:r>
              <a:rPr lang="en-GB" sz="2000" dirty="0"/>
              <a:t> et al. (2011)</a:t>
            </a:r>
          </a:p>
        </p:txBody>
      </p:sp>
    </p:spTree>
    <p:extLst>
      <p:ext uri="{BB962C8B-B14F-4D97-AF65-F5344CB8AC3E}">
        <p14:creationId xmlns:p14="http://schemas.microsoft.com/office/powerpoint/2010/main" val="250390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F3B197-37CD-4681-8A98-EA792C4A3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054832"/>
            <a:ext cx="5215712" cy="39078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The population of older adults aged 65 years and over is expected to increase from 729 million to 1 Billion in the next decade (UN 2019).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In the UK, people aged 65+ make up 18% of the entire population (ONS 2019).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These demographic changes are sometimes perceived negatively by the society leading to an increased risk of discrimination towards older individuals.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DAA48DD4-F75D-4254-9825-CBB18398BC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00750" y="2054832"/>
            <a:ext cx="5099747" cy="388773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FF0000"/>
                </a:solidFill>
              </a:rPr>
              <a:t>Ageism </a:t>
            </a:r>
            <a:r>
              <a:rPr lang="en-US" sz="2000" dirty="0">
                <a:solidFill>
                  <a:schemeClr val="tx1"/>
                </a:solidFill>
              </a:rPr>
              <a:t>includes discrimination, prejudice and stereotype at micro, meso and macro level. 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chemeClr val="tx1"/>
                </a:solidFill>
              </a:rPr>
              <a:t>Previous study has shown that 29% of older adults aged 65+ in the UK reported age discrimination (Rippon et al. 2015).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This discriminatory experience </a:t>
            </a:r>
            <a:r>
              <a:rPr lang="en-US" sz="2000" dirty="0" err="1">
                <a:solidFill>
                  <a:schemeClr val="tx1"/>
                </a:solidFill>
              </a:rPr>
              <a:t>occured</a:t>
            </a:r>
            <a:r>
              <a:rPr lang="en-US" sz="2000" dirty="0">
                <a:solidFill>
                  <a:schemeClr val="tx1"/>
                </a:solidFill>
              </a:rPr>
              <a:t> during everyday events and social activities such as in gym, groceries, casual conversations or hospital.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Title 5">
            <a:extLst>
              <a:ext uri="{FF2B5EF4-FFF2-40B4-BE49-F238E27FC236}">
                <a16:creationId xmlns:a16="http://schemas.microsoft.com/office/drawing/2014/main" id="{D9B4E8A2-D0C0-459A-97B8-C621B5A13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1" y="971550"/>
            <a:ext cx="10548046" cy="1009650"/>
          </a:xfrm>
        </p:spPr>
        <p:txBody>
          <a:bodyPr/>
          <a:lstStyle/>
          <a:p>
            <a:r>
              <a:rPr lang="en-US" sz="3600" dirty="0"/>
              <a:t>Context of this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9F713-0C62-4C2C-9FC5-76965A35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23E-BBEA-4A91-B678-4D8692C3A8BF}" type="datetime1">
              <a:rPr lang="en-GB" smtClean="0"/>
              <a:t>08/07/2021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A93B2-0010-414B-B281-D9D39F3B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35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888F943-B77C-4829-8C4B-9087C9B22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14400"/>
            <a:ext cx="10477926" cy="676535"/>
          </a:xfrm>
        </p:spPr>
        <p:txBody>
          <a:bodyPr/>
          <a:lstStyle/>
          <a:p>
            <a:r>
              <a:rPr lang="en-US" sz="3600" dirty="0"/>
              <a:t>Objectives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411F6C5-0FB8-448E-A3C1-A9AFB043D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5630"/>
            <a:ext cx="7141029" cy="341811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To examine the prevalence of social isolation and loneliness among older adults aged 65 years </a:t>
            </a:r>
            <a:r>
              <a:rPr lang="en-US" sz="2000"/>
              <a:t>and over.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/>
              <a:t>To examine the influence of age discrimination on social isolation and loneliness.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644AA-9F19-4B7F-92E1-1D6DFF653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D4FA-F738-4B24-BB53-4472D22B3495}" type="datetime1">
              <a:rPr lang="en-GB" smtClean="0"/>
              <a:t>08/07/2021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362DD7-1A4C-446E-8083-078E2006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308E5D2-09CE-48B0-80DA-D1ADFE9BA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1324" y="1870148"/>
            <a:ext cx="5157787" cy="823912"/>
          </a:xfrm>
        </p:spPr>
        <p:txBody>
          <a:bodyPr/>
          <a:lstStyle/>
          <a:p>
            <a:r>
              <a:rPr lang="en-US" dirty="0"/>
              <a:t>Study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AAACB-A771-43B6-8F46-D4808AB78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1324" y="2468592"/>
            <a:ext cx="5157787" cy="368458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Secondary data analysis of ELSA (Waves 5 to 9) including data over eight years.</a:t>
            </a:r>
          </a:p>
          <a:p>
            <a:r>
              <a:rPr lang="en-US" sz="1800" dirty="0">
                <a:solidFill>
                  <a:schemeClr val="tx1"/>
                </a:solidFill>
              </a:rPr>
              <a:t>English Longitudinal Study of Ageing (ELSA) is a panel survey of individuals aged 50 years and over with data collected at two years intervals since 2002.</a:t>
            </a:r>
          </a:p>
          <a:p>
            <a:r>
              <a:rPr lang="en-US" sz="1800" dirty="0">
                <a:solidFill>
                  <a:schemeClr val="tx1"/>
                </a:solidFill>
              </a:rPr>
              <a:t>Includes sociodemographic data, social participation data, health data and health </a:t>
            </a:r>
            <a:r>
              <a:rPr lang="en-US" sz="1800" dirty="0" err="1">
                <a:solidFill>
                  <a:schemeClr val="tx1"/>
                </a:solidFill>
              </a:rPr>
              <a:t>behaviour</a:t>
            </a:r>
            <a:r>
              <a:rPr lang="en-US" sz="1800" dirty="0">
                <a:solidFill>
                  <a:schemeClr val="tx1"/>
                </a:solidFill>
              </a:rPr>
              <a:t> information.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1DB21C6-B512-4405-9548-21EACC2BD0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69001" y="1870148"/>
            <a:ext cx="5183188" cy="823912"/>
          </a:xfrm>
        </p:spPr>
        <p:txBody>
          <a:bodyPr/>
          <a:lstStyle/>
          <a:p>
            <a:r>
              <a:rPr lang="en-US" dirty="0"/>
              <a:t>Measures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BFA02C-8734-4952-8486-18F4D78C27AA}"/>
              </a:ext>
            </a:extLst>
          </p:cNvPr>
          <p:cNvSpPr txBox="1">
            <a:spLocks/>
          </p:cNvSpPr>
          <p:nvPr/>
        </p:nvSpPr>
        <p:spPr>
          <a:xfrm>
            <a:off x="5960534" y="2477059"/>
            <a:ext cx="5183188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Age discrimination data was only collected in Wave 5 (2010) using reported discrimination in </a:t>
            </a:r>
            <a:r>
              <a:rPr lang="en-US" sz="1800" dirty="0">
                <a:solidFill>
                  <a:schemeClr val="accent5"/>
                </a:solidFill>
              </a:rPr>
              <a:t>daily activities</a:t>
            </a:r>
            <a:r>
              <a:rPr lang="en-US" sz="1800" dirty="0"/>
              <a:t> designed by Williams et al. (1997).</a:t>
            </a:r>
          </a:p>
          <a:p>
            <a:r>
              <a:rPr lang="en-US" sz="1800" dirty="0"/>
              <a:t>Social isolation (Marital status, Member of an association, at least monthly contact with children, friend and family). Score ranges from 0 to 5.</a:t>
            </a:r>
          </a:p>
          <a:p>
            <a:r>
              <a:rPr lang="en-US" sz="1800" dirty="0"/>
              <a:t>Loneliness assessed using </a:t>
            </a:r>
            <a:r>
              <a:rPr lang="en-US" sz="1800" dirty="0">
                <a:solidFill>
                  <a:schemeClr val="accent5"/>
                </a:solidFill>
              </a:rPr>
              <a:t>UCLA 3-item </a:t>
            </a:r>
            <a:r>
              <a:rPr lang="en-US" sz="1800" dirty="0"/>
              <a:t>revised loneliness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/>
              <a:t>scale. Score ranges from 1 to 9.</a:t>
            </a:r>
          </a:p>
          <a:p>
            <a:endParaRPr lang="en-US" sz="1800" dirty="0">
              <a:solidFill>
                <a:srgbClr val="69216A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35E2A2-FC23-47A6-8883-E32513D9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324" y="909770"/>
            <a:ext cx="10509173" cy="939125"/>
          </a:xfrm>
        </p:spPr>
        <p:txBody>
          <a:bodyPr anchor="t">
            <a:normAutofit/>
          </a:bodyPr>
          <a:lstStyle/>
          <a:p>
            <a:r>
              <a:rPr lang="en-US" b="1" kern="1200" dirty="0">
                <a:latin typeface="+mn-lt"/>
                <a:ea typeface="+mj-ea"/>
                <a:cs typeface="+mj-cs"/>
              </a:rPr>
              <a:t>Materials and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EC9A9-7343-49EA-B51B-34BF57CEF3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644" y="6453450"/>
            <a:ext cx="1269356" cy="365125"/>
          </a:xfrm>
        </p:spPr>
        <p:txBody>
          <a:bodyPr anchor="ctr" anchorCtr="0">
            <a:normAutofit/>
          </a:bodyPr>
          <a:lstStyle/>
          <a:p>
            <a:pPr>
              <a:spcAft>
                <a:spcPts val="600"/>
              </a:spcAft>
            </a:pPr>
            <a:fld id="{779D2C5C-515D-48D9-B43C-261A11D06AB2}" type="datetime1">
              <a:rPr lang="en-GB" smtClean="0"/>
              <a:pPr>
                <a:spcAft>
                  <a:spcPts val="600"/>
                </a:spcAft>
              </a:pPr>
              <a:t>08/07/2021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EF2FE-BA5F-45FE-BC1B-BD88CCC9E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449"/>
            <a:ext cx="3311324" cy="365125"/>
          </a:xfrm>
        </p:spPr>
        <p:txBody>
          <a:bodyPr anchor="ctr" anchorCtr="0">
            <a:normAutofit/>
          </a:bodyPr>
          <a:lstStyle/>
          <a:p>
            <a:pPr>
              <a:spcAft>
                <a:spcPts val="600"/>
              </a:spcAft>
            </a:pPr>
            <a:fld id="{FB6F4BD8-973B-4D0F-84E7-75BC87A0FC4C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669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5E2A2-FC23-47A6-8883-E32513D9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1047750"/>
            <a:ext cx="10558993" cy="735578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AAACB-A771-43B6-8F46-D4808AB78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843" y="1757928"/>
            <a:ext cx="8310032" cy="4057777"/>
          </a:xfrm>
        </p:spPr>
        <p:txBody>
          <a:bodyPr/>
          <a:lstStyle/>
          <a:p>
            <a:r>
              <a:rPr lang="en-GB" sz="2000" dirty="0"/>
              <a:t>Data was analysed using the R studio software (open source).</a:t>
            </a:r>
          </a:p>
          <a:p>
            <a:r>
              <a:rPr lang="en-GB" sz="2000" dirty="0"/>
              <a:t>Generalised estimating equation was utilised for the longitudinal analyses and generalised linear models for the cross-sectional analyses.</a:t>
            </a:r>
          </a:p>
          <a:p>
            <a:r>
              <a:rPr lang="en-GB" sz="2000" dirty="0"/>
              <a:t>Outcome variables were dichotomised (social isolation ≥2 and loneliness ≥5)</a:t>
            </a:r>
          </a:p>
          <a:p>
            <a:r>
              <a:rPr lang="en-GB" sz="2000" dirty="0"/>
              <a:t>The results were reported in Odds ratio at 95% confidence interval</a:t>
            </a:r>
          </a:p>
          <a:p>
            <a:r>
              <a:rPr lang="en-GB" sz="2000" dirty="0"/>
              <a:t>Covariates (age, gender, long-standing illness, cognitive status, subjective social status and educational qualification) were used to check for confounding effect.</a:t>
            </a:r>
          </a:p>
          <a:p>
            <a:r>
              <a:rPr lang="en-GB" sz="2000" dirty="0"/>
              <a:t>Sensitivity analysis was conducted to examine if similar result will be obtained if the outcome variables are left in discrete form.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BEE2D-4325-495C-963F-06218392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2671-D2E6-42EB-8DA0-94DBDC7293C5}" type="datetime1">
              <a:rPr lang="en-GB" smtClean="0"/>
              <a:t>08/07/2021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6E0E10-4CDE-41E1-B071-5A90404FB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33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279B275-216C-44DC-99C4-8BF1AB9D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576206"/>
              </p:ext>
            </p:extLst>
          </p:nvPr>
        </p:nvGraphicFramePr>
        <p:xfrm>
          <a:off x="5429812" y="928753"/>
          <a:ext cx="4754845" cy="4351340"/>
        </p:xfrm>
        <a:graphic>
          <a:graphicData uri="http://schemas.openxmlformats.org/drawingml/2006/table">
            <a:tbl>
              <a:tblPr firstRow="1"/>
              <a:tblGrid>
                <a:gridCol w="1581313">
                  <a:extLst>
                    <a:ext uri="{9D8B030D-6E8A-4147-A177-3AD203B41FA5}">
                      <a16:colId xmlns:a16="http://schemas.microsoft.com/office/drawing/2014/main" val="4064999933"/>
                    </a:ext>
                  </a:extLst>
                </a:gridCol>
                <a:gridCol w="1581313">
                  <a:extLst>
                    <a:ext uri="{9D8B030D-6E8A-4147-A177-3AD203B41FA5}">
                      <a16:colId xmlns:a16="http://schemas.microsoft.com/office/drawing/2014/main" val="4076738506"/>
                    </a:ext>
                  </a:extLst>
                </a:gridCol>
                <a:gridCol w="1592219">
                  <a:extLst>
                    <a:ext uri="{9D8B030D-6E8A-4147-A177-3AD203B41FA5}">
                      <a16:colId xmlns:a16="http://schemas.microsoft.com/office/drawing/2014/main" val="743514900"/>
                    </a:ext>
                  </a:extLst>
                </a:gridCol>
              </a:tblGrid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Variables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984169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17734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 to 69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940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(39.4)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60538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 to 74 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742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(31.1)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05945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 to 79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460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(19.3)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816250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80+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(10.2)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093426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63544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Female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1331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(55.8)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317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1054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(44.2)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796293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 discrimination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4326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1469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(61.5)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30569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916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(38.5)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62351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Long-standing illness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27632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1322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(55.4)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70754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1063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(44.6)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5431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Social Isolation</a:t>
                      </a: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(≥2)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773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(32.3)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869504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Loneliness</a:t>
                      </a: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(≥5)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695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(29.2)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341811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Cognitive status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8567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Poor (&lt;26)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482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(20.2)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693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Good (≥26)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1903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(79.8)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112053"/>
                  </a:ext>
                </a:extLst>
              </a:tr>
              <a:tr h="15540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Subjective social status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73902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413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(17.3)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25480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Medium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1127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(47.3)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09874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845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(35.4)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02672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Educational level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65485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Highly skilled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805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(34)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67034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Skilled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759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(32)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88044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Low skilled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821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(34)</a:t>
                      </a:r>
                    </a:p>
                  </a:txBody>
                  <a:tcPr marL="35989" marR="35989" marT="81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4619982"/>
                  </a:ext>
                </a:extLst>
              </a:tr>
            </a:tbl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888F943-B77C-4829-8C4B-9087C9B22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1103552"/>
            <a:ext cx="4094480" cy="626191"/>
          </a:xfrm>
        </p:spPr>
        <p:txBody>
          <a:bodyPr anchor="t">
            <a:norm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Result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204A1CA4-AB2A-4BD6-BCC6-AB5544E76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6720" y="1695450"/>
            <a:ext cx="4049665" cy="381245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data from Wave 5 to 9 were linked using the respondents' unique IDs.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 total number of 2,385 responses were </a:t>
            </a:r>
            <a:r>
              <a:rPr lang="en-US" sz="2000" dirty="0" err="1"/>
              <a:t>analysed</a:t>
            </a:r>
            <a:r>
              <a:rPr lang="en-US" sz="2000" dirty="0"/>
              <a:t>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Prevalence of social isolation was 32.3% and loneliness 29.2% using the baseline data.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Prevalence of age discrimination was 38.5% among the study participants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394EDB-B81B-47F5-8B1A-20A382848BE0}"/>
              </a:ext>
            </a:extLst>
          </p:cNvPr>
          <p:cNvSpPr txBox="1"/>
          <p:nvPr/>
        </p:nvSpPr>
        <p:spPr>
          <a:xfrm>
            <a:off x="5295899" y="649188"/>
            <a:ext cx="562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The baseline characteristics of the study population (n=2385)</a:t>
            </a:r>
            <a:endParaRPr lang="en-GB" sz="1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EFAF35F-3E67-45E1-ADE7-3640B62CEE26}"/>
              </a:ext>
            </a:extLst>
          </p:cNvPr>
          <p:cNvSpPr/>
          <p:nvPr/>
        </p:nvSpPr>
        <p:spPr>
          <a:xfrm>
            <a:off x="5295899" y="1103552"/>
            <a:ext cx="602146" cy="790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B6D5ED-5343-4ED4-A74D-3150803C1D2C}"/>
              </a:ext>
            </a:extLst>
          </p:cNvPr>
          <p:cNvSpPr/>
          <p:nvPr/>
        </p:nvSpPr>
        <p:spPr>
          <a:xfrm rot="16200000">
            <a:off x="8609293" y="2101428"/>
            <a:ext cx="400503" cy="10767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628168-9D7A-4218-839E-F77F29DA6F87}"/>
              </a:ext>
            </a:extLst>
          </p:cNvPr>
          <p:cNvSpPr/>
          <p:nvPr/>
        </p:nvSpPr>
        <p:spPr>
          <a:xfrm>
            <a:off x="8271163" y="3255606"/>
            <a:ext cx="1076763" cy="4005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9B7C09F-F020-4186-8935-A4F0EB5A2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1553-73DC-4DF0-BE66-7574B3A91E9A}" type="datetime1">
              <a:rPr lang="en-GB" smtClean="0"/>
              <a:t>08/07/2021</a:t>
            </a:fld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D5686E-8257-46B9-A062-A4754AD8F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0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7E73678-CF93-4786-ADB2-6531CE4E8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58412"/>
              </p:ext>
            </p:extLst>
          </p:nvPr>
        </p:nvGraphicFramePr>
        <p:xfrm>
          <a:off x="6096000" y="2395206"/>
          <a:ext cx="4381500" cy="333819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79600">
                  <a:extLst>
                    <a:ext uri="{9D8B030D-6E8A-4147-A177-3AD203B41FA5}">
                      <a16:colId xmlns:a16="http://schemas.microsoft.com/office/drawing/2014/main" val="1479273349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88903175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439574468"/>
                    </a:ext>
                  </a:extLst>
                </a:gridCol>
              </a:tblGrid>
              <a:tr h="869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Variables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Odds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[95% CI]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Unadjusted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Odds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[95% CI]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Adjusted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0231765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Age discrimination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0.96[0.88-1.05]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0.86[0.78-0.94]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9826707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Age categories (70-74)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1.16[1.05-1.29]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41181101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  (75-79)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1.37[1.22-1.54]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6908556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  (80+)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1.96[1.69-2.28]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55622416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Gender (Female)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0.92[0.84-1.01]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5562204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Long-standing illness (Yes)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1.14[1.05-1.25]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44666854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Cognitive status (Poor)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1.10[0.99-1.23]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23940457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Social Status (Medium)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1.19[1.08-1.32]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4603975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(Low)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1.48[1.30-1.69]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2420435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Education (Skilled)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1.07[0.96-1.19]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78617486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(Low-skilled)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1.05[0.94-1.18]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798953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Loneliness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1.77[1.62-1.95]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717983477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2C2D8CA-89BC-46FC-9EDE-8E63796BA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39576"/>
              </p:ext>
            </p:extLst>
          </p:nvPr>
        </p:nvGraphicFramePr>
        <p:xfrm>
          <a:off x="801402" y="2376340"/>
          <a:ext cx="4381500" cy="333819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79600">
                  <a:extLst>
                    <a:ext uri="{9D8B030D-6E8A-4147-A177-3AD203B41FA5}">
                      <a16:colId xmlns:a16="http://schemas.microsoft.com/office/drawing/2014/main" val="2015665873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135875558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678846597"/>
                    </a:ext>
                  </a:extLst>
                </a:gridCol>
              </a:tblGrid>
              <a:tr h="869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Variables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Odds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[95% CI]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Unadjusted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Odds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[95% CI]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Adjusted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1901068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Age discrimination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0.89[0.81-0.97]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0.81[0.74-0.89]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1779640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Age categories (70-74)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1.21[1.09-1.35]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21928380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  (75-79)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1.12[0.99-1.27]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2520474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  (80+)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1.49[1.27-1.74]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555807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Gender (Female)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0.82[0.74-0.90]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8630376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Long-standing illness (Yes)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</a:rPr>
                        <a:t>1.06[0.97-1.16]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28961619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Cognitive status (Poor)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1.20[1.07-1.34]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1093267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Social Status (Medium)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1.38[1.24-1.53]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71908078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     (Low)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1.55[1.35-1.77]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74121274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Education (Skilled)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1.44[1.28-1.61]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96123982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               (Low-skilled)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1.41[1.25-1.59]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08686963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Loneliness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1.78[1.61-1.96]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267729430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81A98EF2-837C-4B70-A3C3-BE546022D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262" y="1535728"/>
            <a:ext cx="10515600" cy="939125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Age discrimination as a predictor of social isolation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6A321E5-644F-4B56-819F-59642D8D0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9794" y="1854730"/>
            <a:ext cx="3460476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Baseline status (W5)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0DF0979E-8C2E-49BD-B2E3-09B404BA1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7914" y="1878171"/>
            <a:ext cx="3688082" cy="432789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Future status (W6-9)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DE882F-0911-4F22-87A9-76DEACCC8C65}"/>
              </a:ext>
            </a:extLst>
          </p:cNvPr>
          <p:cNvSpPr txBox="1">
            <a:spLocks/>
          </p:cNvSpPr>
          <p:nvPr/>
        </p:nvSpPr>
        <p:spPr>
          <a:xfrm>
            <a:off x="8558804" y="1774879"/>
            <a:ext cx="3633196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9216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00344-5E38-4E94-875C-453587CAD7EF}"/>
              </a:ext>
            </a:extLst>
          </p:cNvPr>
          <p:cNvSpPr txBox="1"/>
          <p:nvPr/>
        </p:nvSpPr>
        <p:spPr>
          <a:xfrm>
            <a:off x="20320" y="6309360"/>
            <a:ext cx="8138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*Reference group: Age discrimination (No), Age (65-69), Gender (Male), Long-standing illness (No), Cognitive status (Good), Social status (Low), Education (Highly skilled). Bold not significant</a:t>
            </a:r>
            <a:endParaRPr lang="en-GB" sz="11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1029ADF-E2B1-41F2-9E3B-F5AA3C1B2650}"/>
              </a:ext>
            </a:extLst>
          </p:cNvPr>
          <p:cNvSpPr txBox="1">
            <a:spLocks/>
          </p:cNvSpPr>
          <p:nvPr/>
        </p:nvSpPr>
        <p:spPr>
          <a:xfrm>
            <a:off x="368262" y="948351"/>
            <a:ext cx="4094480" cy="62619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9216A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/>
                </a:solidFill>
              </a:rPr>
              <a:t>Result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E19665C-CDD1-4E88-80C2-4FD72E3470A3}"/>
              </a:ext>
            </a:extLst>
          </p:cNvPr>
          <p:cNvSpPr/>
          <p:nvPr/>
        </p:nvSpPr>
        <p:spPr>
          <a:xfrm>
            <a:off x="3924361" y="3220720"/>
            <a:ext cx="1076763" cy="2082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4EA5CD-4CA4-42F9-AD7D-4F8BD43C5071}"/>
              </a:ext>
            </a:extLst>
          </p:cNvPr>
          <p:cNvSpPr/>
          <p:nvPr/>
        </p:nvSpPr>
        <p:spPr>
          <a:xfrm>
            <a:off x="9298639" y="3263900"/>
            <a:ext cx="1076763" cy="2082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40B58CE4-9CB6-4A38-859D-869CED546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F7073-ADC9-4CDF-9F18-07B34A7B497B}" type="datetime1">
              <a:rPr lang="en-GB" smtClean="0"/>
              <a:t>08/07/2021</a:t>
            </a:fld>
            <a:endParaRPr lang="en-GB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84E5EBA-A51B-42A5-BC38-DF84713B4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4BD8-973B-4D0F-84E7-75BC87A0FC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14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</p:bldLst>
  </p:timing>
</p:sld>
</file>

<file path=ppt/theme/theme1.xml><?xml version="1.0" encoding="utf-8"?>
<a:theme xmlns:a="http://schemas.openxmlformats.org/drawingml/2006/main" name="RGU_Powerpoint_beta_3_potx">
  <a:themeElements>
    <a:clrScheme name="RGU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9216A"/>
      </a:accent1>
      <a:accent2>
        <a:srgbClr val="00A3DA"/>
      </a:accent2>
      <a:accent3>
        <a:srgbClr val="F2B229"/>
      </a:accent3>
      <a:accent4>
        <a:srgbClr val="E88A2C"/>
      </a:accent4>
      <a:accent5>
        <a:srgbClr val="D91F53"/>
      </a:accent5>
      <a:accent6>
        <a:srgbClr val="80AE3D"/>
      </a:accent6>
      <a:hlink>
        <a:srgbClr val="C51473"/>
      </a:hlink>
      <a:folHlink>
        <a:srgbClr val="0067A4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GU_Powerpoint_beta_3_potx  -  Read-Only" id="{C236301B-2B21-4046-8561-864999DE0AD5}" vid="{472B1726-442D-42DF-9060-57D5C727B7C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GU_Powerpoint_beta_3_potx  -  Read-Only" id="{C236301B-2B21-4046-8561-864999DE0AD5}" vid="{D73B4040-F020-45F2-B0F7-483C1CEBD0FC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GU_Powerpoint_beta_3_potx  -  Read-Only" id="{C236301B-2B21-4046-8561-864999DE0AD5}" vid="{5DBF1B40-52AB-4B0E-96E1-9DBB3A47EF60}"/>
    </a:ext>
  </a:extLst>
</a:theme>
</file>

<file path=ppt/theme/theme4.xml><?xml version="1.0" encoding="utf-8"?>
<a:theme xmlns:a="http://schemas.openxmlformats.org/drawingml/2006/main" name="Theme1">
  <a:themeElements>
    <a:clrScheme name="RGU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9216A"/>
      </a:accent1>
      <a:accent2>
        <a:srgbClr val="00A3DA"/>
      </a:accent2>
      <a:accent3>
        <a:srgbClr val="F2B229"/>
      </a:accent3>
      <a:accent4>
        <a:srgbClr val="E88A2C"/>
      </a:accent4>
      <a:accent5>
        <a:srgbClr val="D91F53"/>
      </a:accent5>
      <a:accent6>
        <a:srgbClr val="80AE3D"/>
      </a:accent6>
      <a:hlink>
        <a:srgbClr val="C51473"/>
      </a:hlink>
      <a:folHlink>
        <a:srgbClr val="0067A4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5DF48F3-A7C8-4DE7-9795-ADB4DA3730CD}" vid="{90B47122-91A0-4150-869C-DAEA33BEF130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GU_Powerpoint_beta_3_potx  -  Read-Only" id="{C236301B-2B21-4046-8561-864999DE0AD5}" vid="{D73B4040-F020-45F2-B0F7-483C1CEBD0FC}"/>
    </a:ext>
  </a:extLst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GU_Powerpoint_beta_3_potx  -  Read-Only" id="{C236301B-2B21-4046-8561-864999DE0AD5}" vid="{5DBF1B40-52AB-4B0E-96E1-9DBB3A47EF60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RGU_Powerpoint_beta_3_potx</Template>
  <TotalTime>6253</TotalTime>
  <Words>2120</Words>
  <Application>Microsoft Office PowerPoint</Application>
  <PresentationFormat>Widescreen</PresentationFormat>
  <Paragraphs>372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RGU_Powerpoint_beta_3_potx</vt:lpstr>
      <vt:lpstr>1_Custom Design</vt:lpstr>
      <vt:lpstr>Custom Design</vt:lpstr>
      <vt:lpstr>Theme1</vt:lpstr>
      <vt:lpstr>2_Custom Design</vt:lpstr>
      <vt:lpstr>3_Custom Design</vt:lpstr>
      <vt:lpstr>Social isolation and loneliness: Association with perceived age discrimination in a prospective analysis of ELSA</vt:lpstr>
      <vt:lpstr>Introduction</vt:lpstr>
      <vt:lpstr>Background</vt:lpstr>
      <vt:lpstr>Context of this study</vt:lpstr>
      <vt:lpstr>Objectives</vt:lpstr>
      <vt:lpstr>Materials and Method</vt:lpstr>
      <vt:lpstr>Data analysis</vt:lpstr>
      <vt:lpstr>Result</vt:lpstr>
      <vt:lpstr>Age discrimination as a predictor of social isolation</vt:lpstr>
      <vt:lpstr>Age discrimination as a predictor of loneliness</vt:lpstr>
      <vt:lpstr>Discussion and Conclusion </vt:lpstr>
      <vt:lpstr>Discussion and Conclusion </vt:lpstr>
      <vt:lpstr>Discussion and Conclusion 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Doctoral thesis presentation</dc:title>
  <dc:creator>Abodunrin Aminu (snmp)</dc:creator>
  <cp:lastModifiedBy>Abodunrin Aminu (snmp)</cp:lastModifiedBy>
  <cp:revision>6</cp:revision>
  <dcterms:created xsi:type="dcterms:W3CDTF">2021-05-03T12:06:01Z</dcterms:created>
  <dcterms:modified xsi:type="dcterms:W3CDTF">2021-07-08T13:39:22Z</dcterms:modified>
</cp:coreProperties>
</file>